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753600" cy="54864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Red Hat Display" panose="020B0604020202020204" charset="0"/>
      <p:regular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3465"/>
  </p:normalViewPr>
  <p:slideViewPr>
    <p:cSldViewPr snapToGrid="0" snapToObjects="1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453" y="936861"/>
            <a:ext cx="6487795" cy="1992983"/>
          </a:xfrm>
        </p:spPr>
        <p:txBody>
          <a:bodyPr anchor="b"/>
          <a:lstStyle>
            <a:lvl1pPr algn="ctr">
              <a:defRPr sz="5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4088" y="3006701"/>
            <a:ext cx="5724525" cy="1382101"/>
          </a:xfrm>
        </p:spPr>
        <p:txBody>
          <a:bodyPr/>
          <a:lstStyle>
            <a:lvl1pPr marL="0" indent="0" algn="ctr">
              <a:buNone/>
              <a:defRPr sz="2003"/>
            </a:lvl1pPr>
            <a:lvl2pPr marL="381625" indent="0" algn="ctr">
              <a:buNone/>
              <a:defRPr sz="1669"/>
            </a:lvl2pPr>
            <a:lvl3pPr marL="763250" indent="0" algn="ctr">
              <a:buNone/>
              <a:defRPr sz="1502"/>
            </a:lvl3pPr>
            <a:lvl4pPr marL="1144875" indent="0" algn="ctr">
              <a:buNone/>
              <a:defRPr sz="1336"/>
            </a:lvl4pPr>
            <a:lvl5pPr marL="1526499" indent="0" algn="ctr">
              <a:buNone/>
              <a:defRPr sz="1336"/>
            </a:lvl5pPr>
            <a:lvl6pPr marL="1908124" indent="0" algn="ctr">
              <a:buNone/>
              <a:defRPr sz="1336"/>
            </a:lvl6pPr>
            <a:lvl7pPr marL="2289749" indent="0" algn="ctr">
              <a:buNone/>
              <a:defRPr sz="1336"/>
            </a:lvl7pPr>
            <a:lvl8pPr marL="2671374" indent="0" algn="ctr">
              <a:buNone/>
              <a:defRPr sz="1336"/>
            </a:lvl8pPr>
            <a:lvl9pPr marL="3052999" indent="0" algn="ctr">
              <a:buNone/>
              <a:defRPr sz="13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0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4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62151" y="304778"/>
            <a:ext cx="1645801" cy="48512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4749" y="304778"/>
            <a:ext cx="4841994" cy="48512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83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73" y="1427158"/>
            <a:ext cx="6583204" cy="2381243"/>
          </a:xfrm>
        </p:spPr>
        <p:txBody>
          <a:bodyPr anchor="b"/>
          <a:lstStyle>
            <a:lvl1pPr>
              <a:defRPr sz="5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73" y="3830928"/>
            <a:ext cx="6583204" cy="1252239"/>
          </a:xfrm>
        </p:spPr>
        <p:txBody>
          <a:bodyPr/>
          <a:lstStyle>
            <a:lvl1pPr marL="0" indent="0">
              <a:buNone/>
              <a:defRPr sz="2003">
                <a:solidFill>
                  <a:schemeClr val="tx1"/>
                </a:solidFill>
              </a:defRPr>
            </a:lvl1pPr>
            <a:lvl2pPr marL="381625" indent="0">
              <a:buNone/>
              <a:defRPr sz="1669">
                <a:solidFill>
                  <a:schemeClr val="tx1">
                    <a:tint val="75000"/>
                  </a:schemeClr>
                </a:solidFill>
              </a:defRPr>
            </a:lvl2pPr>
            <a:lvl3pPr marL="763250" indent="0">
              <a:buNone/>
              <a:defRPr sz="1502">
                <a:solidFill>
                  <a:schemeClr val="tx1">
                    <a:tint val="75000"/>
                  </a:schemeClr>
                </a:solidFill>
              </a:defRPr>
            </a:lvl3pPr>
            <a:lvl4pPr marL="1144875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4pPr>
            <a:lvl5pPr marL="152649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5pPr>
            <a:lvl6pPr marL="1908124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6pPr>
            <a:lvl7pPr marL="228974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7pPr>
            <a:lvl8pPr marL="2671374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8pPr>
            <a:lvl9pPr marL="305299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4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4748" y="1523890"/>
            <a:ext cx="3243898" cy="3632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4054" y="1523890"/>
            <a:ext cx="3243898" cy="3632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5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04779"/>
            <a:ext cx="6583204" cy="11064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43" y="1403304"/>
            <a:ext cx="3228989" cy="687738"/>
          </a:xfrm>
        </p:spPr>
        <p:txBody>
          <a:bodyPr anchor="b"/>
          <a:lstStyle>
            <a:lvl1pPr marL="0" indent="0">
              <a:buNone/>
              <a:defRPr sz="2003" b="1"/>
            </a:lvl1pPr>
            <a:lvl2pPr marL="381625" indent="0">
              <a:buNone/>
              <a:defRPr sz="1669" b="1"/>
            </a:lvl2pPr>
            <a:lvl3pPr marL="763250" indent="0">
              <a:buNone/>
              <a:defRPr sz="1502" b="1"/>
            </a:lvl3pPr>
            <a:lvl4pPr marL="1144875" indent="0">
              <a:buNone/>
              <a:defRPr sz="1336" b="1"/>
            </a:lvl4pPr>
            <a:lvl5pPr marL="1526499" indent="0">
              <a:buNone/>
              <a:defRPr sz="1336" b="1"/>
            </a:lvl5pPr>
            <a:lvl6pPr marL="1908124" indent="0">
              <a:buNone/>
              <a:defRPr sz="1336" b="1"/>
            </a:lvl6pPr>
            <a:lvl7pPr marL="2289749" indent="0">
              <a:buNone/>
              <a:defRPr sz="1336" b="1"/>
            </a:lvl7pPr>
            <a:lvl8pPr marL="2671374" indent="0">
              <a:buNone/>
              <a:defRPr sz="1336" b="1"/>
            </a:lvl8pPr>
            <a:lvl9pPr marL="3052999" indent="0">
              <a:buNone/>
              <a:defRPr sz="13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43" y="2091042"/>
            <a:ext cx="3228989" cy="3075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4055" y="1403304"/>
            <a:ext cx="3244892" cy="687738"/>
          </a:xfrm>
        </p:spPr>
        <p:txBody>
          <a:bodyPr anchor="b"/>
          <a:lstStyle>
            <a:lvl1pPr marL="0" indent="0">
              <a:buNone/>
              <a:defRPr sz="2003" b="1"/>
            </a:lvl1pPr>
            <a:lvl2pPr marL="381625" indent="0">
              <a:buNone/>
              <a:defRPr sz="1669" b="1"/>
            </a:lvl2pPr>
            <a:lvl3pPr marL="763250" indent="0">
              <a:buNone/>
              <a:defRPr sz="1502" b="1"/>
            </a:lvl3pPr>
            <a:lvl4pPr marL="1144875" indent="0">
              <a:buNone/>
              <a:defRPr sz="1336" b="1"/>
            </a:lvl4pPr>
            <a:lvl5pPr marL="1526499" indent="0">
              <a:buNone/>
              <a:defRPr sz="1336" b="1"/>
            </a:lvl5pPr>
            <a:lvl6pPr marL="1908124" indent="0">
              <a:buNone/>
              <a:defRPr sz="1336" b="1"/>
            </a:lvl6pPr>
            <a:lvl7pPr marL="2289749" indent="0">
              <a:buNone/>
              <a:defRPr sz="1336" b="1"/>
            </a:lvl7pPr>
            <a:lvl8pPr marL="2671374" indent="0">
              <a:buNone/>
              <a:defRPr sz="1336" b="1"/>
            </a:lvl8pPr>
            <a:lvl9pPr marL="3052999" indent="0">
              <a:buNone/>
              <a:defRPr sz="13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4055" y="2091042"/>
            <a:ext cx="3244892" cy="3075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0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91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81635"/>
            <a:ext cx="2461744" cy="1335723"/>
          </a:xfrm>
        </p:spPr>
        <p:txBody>
          <a:bodyPr anchor="b"/>
          <a:lstStyle>
            <a:lvl1pPr>
              <a:defRPr sz="26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4892" y="824227"/>
            <a:ext cx="3864054" cy="4068123"/>
          </a:xfrm>
        </p:spPr>
        <p:txBody>
          <a:bodyPr/>
          <a:lstStyle>
            <a:lvl1pPr>
              <a:defRPr sz="2671"/>
            </a:lvl1pPr>
            <a:lvl2pPr>
              <a:defRPr sz="2337"/>
            </a:lvl2pPr>
            <a:lvl3pPr>
              <a:defRPr sz="2003"/>
            </a:lvl3pPr>
            <a:lvl4pPr>
              <a:defRPr sz="1669"/>
            </a:lvl4pPr>
            <a:lvl5pPr>
              <a:defRPr sz="1669"/>
            </a:lvl5pPr>
            <a:lvl6pPr>
              <a:defRPr sz="1669"/>
            </a:lvl6pPr>
            <a:lvl7pPr>
              <a:defRPr sz="1669"/>
            </a:lvl7pPr>
            <a:lvl8pPr>
              <a:defRPr sz="1669"/>
            </a:lvl8pPr>
            <a:lvl9pPr>
              <a:defRPr sz="16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42" y="1717358"/>
            <a:ext cx="2461744" cy="3181617"/>
          </a:xfrm>
        </p:spPr>
        <p:txBody>
          <a:bodyPr/>
          <a:lstStyle>
            <a:lvl1pPr marL="0" indent="0">
              <a:buNone/>
              <a:defRPr sz="1336"/>
            </a:lvl1pPr>
            <a:lvl2pPr marL="381625" indent="0">
              <a:buNone/>
              <a:defRPr sz="1169"/>
            </a:lvl2pPr>
            <a:lvl3pPr marL="763250" indent="0">
              <a:buNone/>
              <a:defRPr sz="1002"/>
            </a:lvl3pPr>
            <a:lvl4pPr marL="1144875" indent="0">
              <a:buNone/>
              <a:defRPr sz="835"/>
            </a:lvl4pPr>
            <a:lvl5pPr marL="1526499" indent="0">
              <a:buNone/>
              <a:defRPr sz="835"/>
            </a:lvl5pPr>
            <a:lvl6pPr marL="1908124" indent="0">
              <a:buNone/>
              <a:defRPr sz="835"/>
            </a:lvl6pPr>
            <a:lvl7pPr marL="2289749" indent="0">
              <a:buNone/>
              <a:defRPr sz="835"/>
            </a:lvl7pPr>
            <a:lvl8pPr marL="2671374" indent="0">
              <a:buNone/>
              <a:defRPr sz="835"/>
            </a:lvl8pPr>
            <a:lvl9pPr marL="3052999" indent="0">
              <a:buNone/>
              <a:defRPr sz="8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38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81635"/>
            <a:ext cx="2461744" cy="1335723"/>
          </a:xfrm>
        </p:spPr>
        <p:txBody>
          <a:bodyPr anchor="b"/>
          <a:lstStyle>
            <a:lvl1pPr>
              <a:defRPr sz="26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44892" y="824227"/>
            <a:ext cx="3864054" cy="4068123"/>
          </a:xfrm>
        </p:spPr>
        <p:txBody>
          <a:bodyPr anchor="t"/>
          <a:lstStyle>
            <a:lvl1pPr marL="0" indent="0">
              <a:buNone/>
              <a:defRPr sz="2671"/>
            </a:lvl1pPr>
            <a:lvl2pPr marL="381625" indent="0">
              <a:buNone/>
              <a:defRPr sz="2337"/>
            </a:lvl2pPr>
            <a:lvl3pPr marL="763250" indent="0">
              <a:buNone/>
              <a:defRPr sz="2003"/>
            </a:lvl3pPr>
            <a:lvl4pPr marL="1144875" indent="0">
              <a:buNone/>
              <a:defRPr sz="1669"/>
            </a:lvl4pPr>
            <a:lvl5pPr marL="1526499" indent="0">
              <a:buNone/>
              <a:defRPr sz="1669"/>
            </a:lvl5pPr>
            <a:lvl6pPr marL="1908124" indent="0">
              <a:buNone/>
              <a:defRPr sz="1669"/>
            </a:lvl6pPr>
            <a:lvl7pPr marL="2289749" indent="0">
              <a:buNone/>
              <a:defRPr sz="1669"/>
            </a:lvl7pPr>
            <a:lvl8pPr marL="2671374" indent="0">
              <a:buNone/>
              <a:defRPr sz="1669"/>
            </a:lvl8pPr>
            <a:lvl9pPr marL="3052999" indent="0">
              <a:buNone/>
              <a:defRPr sz="166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42" y="1717358"/>
            <a:ext cx="2461744" cy="3181617"/>
          </a:xfrm>
        </p:spPr>
        <p:txBody>
          <a:bodyPr/>
          <a:lstStyle>
            <a:lvl1pPr marL="0" indent="0">
              <a:buNone/>
              <a:defRPr sz="1336"/>
            </a:lvl1pPr>
            <a:lvl2pPr marL="381625" indent="0">
              <a:buNone/>
              <a:defRPr sz="1169"/>
            </a:lvl2pPr>
            <a:lvl3pPr marL="763250" indent="0">
              <a:buNone/>
              <a:defRPr sz="1002"/>
            </a:lvl3pPr>
            <a:lvl4pPr marL="1144875" indent="0">
              <a:buNone/>
              <a:defRPr sz="835"/>
            </a:lvl4pPr>
            <a:lvl5pPr marL="1526499" indent="0">
              <a:buNone/>
              <a:defRPr sz="835"/>
            </a:lvl5pPr>
            <a:lvl6pPr marL="1908124" indent="0">
              <a:buNone/>
              <a:defRPr sz="835"/>
            </a:lvl6pPr>
            <a:lvl7pPr marL="2289749" indent="0">
              <a:buNone/>
              <a:defRPr sz="835"/>
            </a:lvl7pPr>
            <a:lvl8pPr marL="2671374" indent="0">
              <a:buNone/>
              <a:defRPr sz="835"/>
            </a:lvl8pPr>
            <a:lvl9pPr marL="3052999" indent="0">
              <a:buNone/>
              <a:defRPr sz="8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0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4748" y="304779"/>
            <a:ext cx="6583204" cy="1106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4748" y="1523890"/>
            <a:ext cx="6583204" cy="3632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4748" y="5305788"/>
            <a:ext cx="1717358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950DF-CD20-6846-B942-C3FE0C0FE06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8332" y="5305788"/>
            <a:ext cx="2576036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90594" y="5305788"/>
            <a:ext cx="1717358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0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63250" rtl="0" eaLnBrk="1" latinLnBrk="0" hangingPunct="1">
        <a:lnSpc>
          <a:spcPct val="90000"/>
        </a:lnSpc>
        <a:spcBef>
          <a:spcPct val="0"/>
        </a:spcBef>
        <a:buNone/>
        <a:defRPr sz="36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812" indent="-190812" algn="l" defTabSz="763250" rtl="0" eaLnBrk="1" latinLnBrk="0" hangingPunct="1">
        <a:lnSpc>
          <a:spcPct val="90000"/>
        </a:lnSpc>
        <a:spcBef>
          <a:spcPts val="835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7243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3" kern="1200">
          <a:solidFill>
            <a:schemeClr val="tx1"/>
          </a:solidFill>
          <a:latin typeface="+mn-lt"/>
          <a:ea typeface="+mn-ea"/>
          <a:cs typeface="+mn-cs"/>
        </a:defRPr>
      </a:lvl2pPr>
      <a:lvl3pPr marL="954062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9" kern="1200">
          <a:solidFill>
            <a:schemeClr val="tx1"/>
          </a:solidFill>
          <a:latin typeface="+mn-lt"/>
          <a:ea typeface="+mn-ea"/>
          <a:cs typeface="+mn-cs"/>
        </a:defRPr>
      </a:lvl3pPr>
      <a:lvl4pPr marL="133568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4pPr>
      <a:lvl5pPr marL="1717312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5pPr>
      <a:lvl6pPr marL="209893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6pPr>
      <a:lvl7pPr marL="2480561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7pPr>
      <a:lvl8pPr marL="2862186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8pPr>
      <a:lvl9pPr marL="3243811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1pPr>
      <a:lvl2pPr marL="381625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2pPr>
      <a:lvl3pPr marL="763250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3pPr>
      <a:lvl4pPr marL="1144875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4pPr>
      <a:lvl5pPr marL="152649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5pPr>
      <a:lvl6pPr marL="1908124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6pPr>
      <a:lvl7pPr marL="228974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7pPr>
      <a:lvl8pPr marL="2671374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8pPr>
      <a:lvl9pPr marL="305299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10800000" flipH="1">
            <a:off x="4536969" y="0"/>
            <a:ext cx="5216631" cy="3953228"/>
            <a:chOff x="4536969" y="0"/>
            <a:chExt cx="5216631" cy="3953228"/>
          </a:xfrm>
        </p:grpSpPr>
        <p:sp>
          <p:nvSpPr>
            <p:cNvPr id="4" name="Freeform 4"/>
            <p:cNvSpPr/>
            <p:nvPr/>
          </p:nvSpPr>
          <p:spPr>
            <a:xfrm>
              <a:off x="4536969" y="0"/>
              <a:ext cx="5216631" cy="3953228"/>
            </a:xfrm>
            <a:custGeom>
              <a:avLst/>
              <a:gdLst/>
              <a:ahLst/>
              <a:cxnLst/>
              <a:rect l="0" t="0" r="0" b="0"/>
              <a:pathLst>
                <a:path w="304800" h="230505">
                  <a:moveTo>
                    <a:pt x="230505" y="0"/>
                  </a:moveTo>
                  <a:cubicBezTo>
                    <a:pt x="102870" y="0"/>
                    <a:pt x="0" y="102870"/>
                    <a:pt x="0" y="230505"/>
                  </a:cubicBezTo>
                  <a:lnTo>
                    <a:pt x="0" y="230505"/>
                  </a:lnTo>
                  <a:lnTo>
                    <a:pt x="304800" y="230505"/>
                  </a:lnTo>
                  <a:lnTo>
                    <a:pt x="304800" y="0"/>
                  </a:lnTo>
                  <a:lnTo>
                    <a:pt x="230505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-257175" y="3945731"/>
            <a:ext cx="10267950" cy="1540669"/>
            <a:chOff x="-257175" y="3945731"/>
            <a:chExt cx="10267950" cy="1540669"/>
          </a:xfrm>
        </p:grpSpPr>
        <p:sp>
          <p:nvSpPr>
            <p:cNvPr id="6" name="Freeform 6"/>
            <p:cNvSpPr/>
            <p:nvPr/>
          </p:nvSpPr>
          <p:spPr>
            <a:xfrm>
              <a:off x="-257175" y="3945731"/>
              <a:ext cx="10267950" cy="154066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21600000">
            <a:off x="-47625" y="3921919"/>
            <a:ext cx="4021137" cy="4021137"/>
            <a:chOff x="-47625" y="3921919"/>
            <a:chExt cx="4021137" cy="4021137"/>
          </a:xfrm>
        </p:grpSpPr>
        <p:sp>
          <p:nvSpPr>
            <p:cNvPr id="8" name="Freeform 8"/>
            <p:cNvSpPr/>
            <p:nvPr/>
          </p:nvSpPr>
          <p:spPr>
            <a:xfrm>
              <a:off x="-47625" y="3921919"/>
              <a:ext cx="4021137" cy="4021137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1600000">
            <a:off x="7739063" y="3945731"/>
            <a:ext cx="4021137" cy="4021137"/>
            <a:chOff x="7739063" y="3945731"/>
            <a:chExt cx="4021137" cy="4021137"/>
          </a:xfrm>
        </p:grpSpPr>
        <p:sp>
          <p:nvSpPr>
            <p:cNvPr id="10" name="Freeform 10"/>
            <p:cNvSpPr/>
            <p:nvPr/>
          </p:nvSpPr>
          <p:spPr>
            <a:xfrm>
              <a:off x="7739063" y="3945731"/>
              <a:ext cx="4021137" cy="4021137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CA48">
                <a:alpha val="10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21600000">
            <a:off x="0" y="461963"/>
            <a:ext cx="675481" cy="675481"/>
            <a:chOff x="0" y="461963"/>
            <a:chExt cx="675481" cy="675481"/>
          </a:xfrm>
        </p:grpSpPr>
        <p:sp>
          <p:nvSpPr>
            <p:cNvPr id="12" name="Freeform 12"/>
            <p:cNvSpPr/>
            <p:nvPr/>
          </p:nvSpPr>
          <p:spPr>
            <a:xfrm>
              <a:off x="0" y="461963"/>
              <a:ext cx="675481" cy="67548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21600000">
            <a:off x="676275" y="457200"/>
            <a:ext cx="676275" cy="676275"/>
            <a:chOff x="676275" y="457200"/>
            <a:chExt cx="676275" cy="676275"/>
          </a:xfrm>
        </p:grpSpPr>
        <p:sp>
          <p:nvSpPr>
            <p:cNvPr id="14" name="Freeform 14"/>
            <p:cNvSpPr/>
            <p:nvPr/>
          </p:nvSpPr>
          <p:spPr>
            <a:xfrm>
              <a:off x="676275" y="457200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4362050" y="800891"/>
            <a:ext cx="6108218" cy="5106088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 rot="21600000">
            <a:off x="7510463" y="-330994"/>
            <a:ext cx="676275" cy="676275"/>
            <a:chOff x="7510463" y="-330994"/>
            <a:chExt cx="676275" cy="676275"/>
          </a:xfrm>
        </p:grpSpPr>
        <p:sp>
          <p:nvSpPr>
            <p:cNvPr id="17" name="Freeform 17"/>
            <p:cNvSpPr/>
            <p:nvPr/>
          </p:nvSpPr>
          <p:spPr>
            <a:xfrm>
              <a:off x="7510463" y="-330994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21600000">
            <a:off x="5200650" y="704850"/>
            <a:ext cx="676275" cy="676275"/>
            <a:chOff x="5200650" y="704850"/>
            <a:chExt cx="676275" cy="676275"/>
          </a:xfrm>
        </p:grpSpPr>
        <p:sp>
          <p:nvSpPr>
            <p:cNvPr id="19" name="Freeform 19"/>
            <p:cNvSpPr/>
            <p:nvPr/>
          </p:nvSpPr>
          <p:spPr>
            <a:xfrm>
              <a:off x="5200650" y="704850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FFCA48">
                <a:alpha val="10000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21600000">
            <a:off x="3686175" y="5143500"/>
            <a:ext cx="676275" cy="676275"/>
            <a:chOff x="3686175" y="5143500"/>
            <a:chExt cx="676275" cy="676275"/>
          </a:xfrm>
        </p:grpSpPr>
        <p:sp>
          <p:nvSpPr>
            <p:cNvPr id="21" name="Freeform 21"/>
            <p:cNvSpPr/>
            <p:nvPr/>
          </p:nvSpPr>
          <p:spPr>
            <a:xfrm>
              <a:off x="3686175" y="5143500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sp>
        <p:nvSpPr>
          <p:cNvPr id="23" name="TextBox 23"/>
          <p:cNvSpPr txBox="1"/>
          <p:nvPr/>
        </p:nvSpPr>
        <p:spPr>
          <a:xfrm rot="21600000">
            <a:off x="212803" y="890588"/>
            <a:ext cx="4987981" cy="3352800"/>
          </a:xfrm>
          <a:prstGeom prst="rect">
            <a:avLst/>
          </a:prstGeom>
        </p:spPr>
        <p:txBody>
          <a:bodyPr lIns="0" tIns="86400" rIns="0" bIns="0" rtlCol="0" anchor="t"/>
          <a:lstStyle/>
          <a:p>
            <a:pPr algn="l">
              <a:lnSpc>
                <a:spcPts val="6600"/>
              </a:lnSpc>
            </a:pPr>
            <a:r>
              <a:rPr lang="en-US" sz="6000" b="1" i="0" spc="0" dirty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Supervised </a:t>
            </a:r>
          </a:p>
          <a:p>
            <a:pPr algn="l">
              <a:lnSpc>
                <a:spcPts val="6600"/>
              </a:lnSpc>
            </a:pPr>
            <a:r>
              <a:rPr lang="en-US" sz="6000" b="1" i="0" spc="0" dirty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Machine</a:t>
            </a:r>
          </a:p>
          <a:p>
            <a:pPr algn="l">
              <a:lnSpc>
                <a:spcPts val="6600"/>
              </a:lnSpc>
            </a:pPr>
            <a:r>
              <a:rPr lang="en-US" sz="600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Learning on</a:t>
            </a:r>
          </a:p>
          <a:p>
            <a:pPr algn="l">
              <a:lnSpc>
                <a:spcPts val="6600"/>
              </a:lnSpc>
            </a:pPr>
            <a:r>
              <a:rPr lang="en-US" sz="6000" b="1" i="0" spc="0" dirty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Adult Dataset</a:t>
            </a:r>
          </a:p>
        </p:txBody>
      </p:sp>
      <p:sp>
        <p:nvSpPr>
          <p:cNvPr id="24" name="TextBox 24"/>
          <p:cNvSpPr txBox="1"/>
          <p:nvPr/>
        </p:nvSpPr>
        <p:spPr>
          <a:xfrm rot="21600000">
            <a:off x="212803" y="700088"/>
            <a:ext cx="4987981" cy="1905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485"/>
              </a:lnSpc>
            </a:pPr>
            <a:r>
              <a:rPr lang="en-US" sz="1350" b="1" i="0" spc="150">
                <a:solidFill>
                  <a:srgbClr val="000000">
                    <a:alpha val="100000"/>
                  </a:srgbClr>
                </a:solidFill>
                <a:latin typeface="Red Hat Display"/>
              </a:rPr>
              <a:t>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0F3">
                <a:alpha val="100000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 rot="21600000">
            <a:off x="2305050" y="377352"/>
            <a:ext cx="5150700" cy="428625"/>
          </a:xfrm>
          <a:prstGeom prst="rect">
            <a:avLst/>
          </a:prstGeom>
        </p:spPr>
        <p:txBody>
          <a:bodyPr lIns="0" tIns="46800" rIns="0" bIns="0" rtlCol="0" anchor="t"/>
          <a:lstStyle/>
          <a:p>
            <a:pPr algn="ctr">
              <a:lnSpc>
                <a:spcPts val="3375"/>
              </a:lnSpc>
            </a:pPr>
            <a:r>
              <a:rPr lang="en-US" sz="3375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Evaluation Metric</a:t>
            </a:r>
          </a:p>
        </p:txBody>
      </p:sp>
      <p:sp>
        <p:nvSpPr>
          <p:cNvPr id="5" name="TextBox 5"/>
          <p:cNvSpPr txBox="1"/>
          <p:nvPr/>
        </p:nvSpPr>
        <p:spPr>
          <a:xfrm rot="21600000">
            <a:off x="638175" y="1123950"/>
            <a:ext cx="5150700" cy="3048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marL="272000" lvl="0" indent="-224000" algn="l">
              <a:lnSpc>
                <a:spcPts val="2400"/>
              </a:lnSpc>
              <a:buSzPct val="150000"/>
              <a:buFont typeface="Red Hat Display"/>
              <a:buChar char="•"/>
            </a:pPr>
            <a:r>
              <a:rPr lang="en-US" sz="240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Logistic Regression</a:t>
            </a:r>
          </a:p>
        </p:txBody>
      </p:sp>
      <p:sp>
        <p:nvSpPr>
          <p:cNvPr id="6" name="TextBox 6"/>
          <p:cNvSpPr txBox="1"/>
          <p:nvPr/>
        </p:nvSpPr>
        <p:spPr>
          <a:xfrm rot="21600000">
            <a:off x="5695950" y="971550"/>
            <a:ext cx="5150700" cy="6096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marL="272000" lvl="0" indent="-224000" algn="l">
              <a:lnSpc>
                <a:spcPts val="2400"/>
              </a:lnSpc>
              <a:buSzPct val="150000"/>
              <a:buFont typeface="Red Hat Display"/>
              <a:buChar char="•"/>
            </a:pPr>
            <a:r>
              <a:rPr lang="en-US" sz="240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Logistic Regression</a:t>
            </a:r>
            <a:br>
              <a:rPr lang="en-US" sz="2400" b="1" dirty="0"/>
            </a:br>
            <a:r>
              <a:rPr lang="en-US" sz="240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(with SMOTE)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138113" y="1811731"/>
            <a:ext cx="4333875" cy="30574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5281613" y="1811350"/>
            <a:ext cx="4333875" cy="30574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485775" y="1576454"/>
            <a:ext cx="4391025" cy="30575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21600000">
            <a:off x="4876800" y="1576316"/>
            <a:ext cx="4391025" cy="305751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21600000">
            <a:off x="485775" y="676275"/>
            <a:ext cx="5150700" cy="3048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marL="272000" lvl="0" indent="-224000" algn="l">
              <a:lnSpc>
                <a:spcPts val="2400"/>
              </a:lnSpc>
              <a:buSzPct val="150000"/>
              <a:buFont typeface="Red Hat Display"/>
              <a:buChar char="•"/>
            </a:pPr>
            <a:r>
              <a:rPr lang="en-US" sz="240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Random Forest Classifier</a:t>
            </a:r>
          </a:p>
        </p:txBody>
      </p:sp>
      <p:sp>
        <p:nvSpPr>
          <p:cNvPr id="7" name="TextBox 7"/>
          <p:cNvSpPr txBox="1"/>
          <p:nvPr/>
        </p:nvSpPr>
        <p:spPr>
          <a:xfrm rot="21600000">
            <a:off x="5095875" y="523875"/>
            <a:ext cx="5150700" cy="6096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marL="272000" lvl="0" indent="-224000" algn="l">
              <a:lnSpc>
                <a:spcPts val="2400"/>
              </a:lnSpc>
              <a:buSzPct val="150000"/>
              <a:buFont typeface="Red Hat Display"/>
              <a:buChar char="•"/>
            </a:pPr>
            <a:r>
              <a:rPr lang="en-US" sz="240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Random Forest Classifier</a:t>
            </a:r>
            <a:br>
              <a:rPr lang="en-US" sz="2400" b="1" dirty="0"/>
            </a:br>
            <a:r>
              <a:rPr lang="en-US" sz="240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(SMOTE)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152400" y="1519238"/>
            <a:ext cx="4695825" cy="305745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21600000">
            <a:off x="4933950" y="1519314"/>
            <a:ext cx="4695825" cy="305745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21600000">
            <a:off x="523875" y="619125"/>
            <a:ext cx="5150700" cy="3048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marL="272000" lvl="0" indent="-224000" algn="l">
              <a:lnSpc>
                <a:spcPts val="2400"/>
              </a:lnSpc>
              <a:buSzPct val="150000"/>
              <a:buFont typeface="Red Hat Display"/>
              <a:buChar char="•"/>
            </a:pPr>
            <a:r>
              <a:rPr lang="en-US" sz="240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Gaussian Naive Bayes</a:t>
            </a:r>
          </a:p>
        </p:txBody>
      </p:sp>
      <p:sp>
        <p:nvSpPr>
          <p:cNvPr id="7" name="TextBox 7"/>
          <p:cNvSpPr txBox="1"/>
          <p:nvPr/>
        </p:nvSpPr>
        <p:spPr>
          <a:xfrm rot="21600000">
            <a:off x="5334000" y="466725"/>
            <a:ext cx="5150700" cy="60960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marL="272000" lvl="0" indent="-224000" algn="l">
              <a:lnSpc>
                <a:spcPts val="2400"/>
              </a:lnSpc>
              <a:buSzPct val="150000"/>
              <a:buFont typeface="Red Hat Display"/>
              <a:buChar char="•"/>
            </a:pPr>
            <a:r>
              <a:rPr lang="en-US" sz="240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Gaussian Naive Bayes</a:t>
            </a:r>
            <a:br>
              <a:rPr lang="en-US" sz="2400" b="1" dirty="0"/>
            </a:br>
            <a:r>
              <a:rPr lang="en-US" sz="240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(SMOTE)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1600000">
            <a:off x="4135437" y="-142875"/>
            <a:ext cx="5701506" cy="3376613"/>
            <a:chOff x="4135437" y="-142875"/>
            <a:chExt cx="5701506" cy="3376613"/>
          </a:xfrm>
        </p:grpSpPr>
        <p:sp>
          <p:nvSpPr>
            <p:cNvPr id="2" name="Freeform 2"/>
            <p:cNvSpPr/>
            <p:nvPr/>
          </p:nvSpPr>
          <p:spPr>
            <a:xfrm>
              <a:off x="4135437" y="-142875"/>
              <a:ext cx="5701506" cy="3376613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-257175" y="3596481"/>
            <a:ext cx="10267950" cy="1889919"/>
            <a:chOff x="-257175" y="3596481"/>
            <a:chExt cx="10267950" cy="1889919"/>
          </a:xfrm>
        </p:grpSpPr>
        <p:sp>
          <p:nvSpPr>
            <p:cNvPr id="4" name="Freeform 4"/>
            <p:cNvSpPr/>
            <p:nvPr/>
          </p:nvSpPr>
          <p:spPr>
            <a:xfrm>
              <a:off x="-257175" y="3596481"/>
              <a:ext cx="10267950" cy="188991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5834063" y="2743200"/>
            <a:ext cx="676275" cy="676275"/>
            <a:chOff x="5834063" y="2743200"/>
            <a:chExt cx="676275" cy="676275"/>
          </a:xfrm>
        </p:grpSpPr>
        <p:sp>
          <p:nvSpPr>
            <p:cNvPr id="6" name="Freeform 6"/>
            <p:cNvSpPr/>
            <p:nvPr/>
          </p:nvSpPr>
          <p:spPr>
            <a:xfrm>
              <a:off x="5834063" y="2743200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FFCA48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21600000">
            <a:off x="7883525" y="3600450"/>
            <a:ext cx="3719512" cy="3719512"/>
            <a:chOff x="7883525" y="3600450"/>
            <a:chExt cx="3719512" cy="3719512"/>
          </a:xfrm>
        </p:grpSpPr>
        <p:sp>
          <p:nvSpPr>
            <p:cNvPr id="8" name="Freeform 8"/>
            <p:cNvSpPr/>
            <p:nvPr/>
          </p:nvSpPr>
          <p:spPr>
            <a:xfrm>
              <a:off x="7883525" y="3600450"/>
              <a:ext cx="3719512" cy="371951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4536777" y="169545"/>
            <a:ext cx="3476492" cy="2705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21600000">
            <a:off x="853278" y="4284345"/>
            <a:ext cx="4987981" cy="514350"/>
          </a:xfrm>
          <a:prstGeom prst="rect">
            <a:avLst/>
          </a:prstGeom>
        </p:spPr>
        <p:txBody>
          <a:bodyPr lIns="0" tIns="46800" rIns="0" bIns="0" rtlCol="0" anchor="t"/>
          <a:lstStyle/>
          <a:p>
            <a:pPr algn="l">
              <a:lnSpc>
                <a:spcPts val="4050"/>
              </a:lnSpc>
            </a:pPr>
            <a:r>
              <a:rPr lang="en-US" sz="3375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Results and Analysis</a:t>
            </a:r>
          </a:p>
        </p:txBody>
      </p:sp>
      <p:grpSp>
        <p:nvGrpSpPr>
          <p:cNvPr id="13" name="Group 13"/>
          <p:cNvGrpSpPr/>
          <p:nvPr/>
        </p:nvGrpSpPr>
        <p:grpSpPr>
          <a:xfrm rot="10800000">
            <a:off x="3921891" y="195771"/>
            <a:ext cx="95250" cy="95250"/>
            <a:chOff x="3921891" y="195771"/>
            <a:chExt cx="95250" cy="95250"/>
          </a:xfrm>
        </p:grpSpPr>
        <p:sp>
          <p:nvSpPr>
            <p:cNvPr id="12" name="Freeform 12"/>
            <p:cNvSpPr/>
            <p:nvPr/>
          </p:nvSpPr>
          <p:spPr>
            <a:xfrm>
              <a:off x="3921891" y="195771"/>
              <a:ext cx="95250" cy="9525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CA48">
                <a:alpha val="100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10800000">
            <a:off x="3784600" y="197247"/>
            <a:ext cx="95250" cy="95250"/>
            <a:chOff x="3784600" y="197247"/>
            <a:chExt cx="95250" cy="95250"/>
          </a:xfrm>
        </p:grpSpPr>
        <p:sp>
          <p:nvSpPr>
            <p:cNvPr id="14" name="Freeform 14"/>
            <p:cNvSpPr/>
            <p:nvPr/>
          </p:nvSpPr>
          <p:spPr>
            <a:xfrm>
              <a:off x="3784600" y="197247"/>
              <a:ext cx="95250" cy="95250"/>
            </a:xfrm>
            <a:custGeom>
              <a:avLst/>
              <a:gdLst/>
              <a:ahLst/>
              <a:cxnLst/>
              <a:rect l="0" t="0" r="0" b="0"/>
              <a:pathLst>
                <a:path w="304800" h="304638">
                  <a:moveTo>
                    <a:pt x="152400" y="41758"/>
                  </a:moveTo>
                  <a:cubicBezTo>
                    <a:pt x="213474" y="41758"/>
                    <a:pt x="263042" y="91278"/>
                    <a:pt x="263052" y="152352"/>
                  </a:cubicBezTo>
                  <a:cubicBezTo>
                    <a:pt x="263052" y="213436"/>
                    <a:pt x="213484" y="262890"/>
                    <a:pt x="152400" y="262890"/>
                  </a:cubicBezTo>
                  <a:cubicBezTo>
                    <a:pt x="91278" y="262890"/>
                    <a:pt x="41758" y="213427"/>
                    <a:pt x="41758" y="152343"/>
                  </a:cubicBezTo>
                  <a:cubicBezTo>
                    <a:pt x="41748" y="91278"/>
                    <a:pt x="91269" y="41758"/>
                    <a:pt x="152400" y="41758"/>
                  </a:cubicBezTo>
                  <a:moveTo>
                    <a:pt x="152400" y="0"/>
                  </a:moveTo>
                  <a:cubicBezTo>
                    <a:pt x="68370" y="0"/>
                    <a:pt x="0" y="68342"/>
                    <a:pt x="0" y="152343"/>
                  </a:cubicBezTo>
                  <a:cubicBezTo>
                    <a:pt x="0" y="236325"/>
                    <a:pt x="68361" y="304638"/>
                    <a:pt x="152400" y="304638"/>
                  </a:cubicBezTo>
                  <a:cubicBezTo>
                    <a:pt x="236439" y="304638"/>
                    <a:pt x="304800" y="236325"/>
                    <a:pt x="304800" y="152343"/>
                  </a:cubicBezTo>
                  <a:cubicBezTo>
                    <a:pt x="304790" y="6834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FFCA48">
                <a:alpha val="100000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rot="21600000">
            <a:off x="4241800" y="197247"/>
            <a:ext cx="95250" cy="95250"/>
            <a:chOff x="4241800" y="197247"/>
            <a:chExt cx="95250" cy="95250"/>
          </a:xfrm>
        </p:grpSpPr>
        <p:sp>
          <p:nvSpPr>
            <p:cNvPr id="16" name="Freeform 16"/>
            <p:cNvSpPr/>
            <p:nvPr/>
          </p:nvSpPr>
          <p:spPr>
            <a:xfrm>
              <a:off x="4241800" y="197247"/>
              <a:ext cx="95250" cy="9525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21600000">
            <a:off x="4379091" y="195771"/>
            <a:ext cx="95250" cy="95250"/>
            <a:chOff x="4379091" y="195771"/>
            <a:chExt cx="95250" cy="95250"/>
          </a:xfrm>
        </p:grpSpPr>
        <p:sp>
          <p:nvSpPr>
            <p:cNvPr id="18" name="Freeform 18"/>
            <p:cNvSpPr/>
            <p:nvPr/>
          </p:nvSpPr>
          <p:spPr>
            <a:xfrm>
              <a:off x="4379091" y="195771"/>
              <a:ext cx="95250" cy="95250"/>
            </a:xfrm>
            <a:custGeom>
              <a:avLst/>
              <a:gdLst/>
              <a:ahLst/>
              <a:cxnLst/>
              <a:rect l="0" t="0" r="0" b="0"/>
              <a:pathLst>
                <a:path w="304800" h="304638">
                  <a:moveTo>
                    <a:pt x="152400" y="41758"/>
                  </a:moveTo>
                  <a:cubicBezTo>
                    <a:pt x="213474" y="41758"/>
                    <a:pt x="263042" y="91278"/>
                    <a:pt x="263052" y="152352"/>
                  </a:cubicBezTo>
                  <a:cubicBezTo>
                    <a:pt x="263052" y="213436"/>
                    <a:pt x="213484" y="262890"/>
                    <a:pt x="152400" y="262890"/>
                  </a:cubicBezTo>
                  <a:cubicBezTo>
                    <a:pt x="91278" y="262890"/>
                    <a:pt x="41758" y="213427"/>
                    <a:pt x="41758" y="152343"/>
                  </a:cubicBezTo>
                  <a:cubicBezTo>
                    <a:pt x="41748" y="91278"/>
                    <a:pt x="91269" y="41758"/>
                    <a:pt x="152400" y="41758"/>
                  </a:cubicBezTo>
                  <a:moveTo>
                    <a:pt x="152400" y="0"/>
                  </a:moveTo>
                  <a:cubicBezTo>
                    <a:pt x="68370" y="0"/>
                    <a:pt x="0" y="68342"/>
                    <a:pt x="0" y="152343"/>
                  </a:cubicBezTo>
                  <a:cubicBezTo>
                    <a:pt x="0" y="236325"/>
                    <a:pt x="68361" y="304638"/>
                    <a:pt x="152400" y="304638"/>
                  </a:cubicBezTo>
                  <a:cubicBezTo>
                    <a:pt x="236439" y="304638"/>
                    <a:pt x="304800" y="236325"/>
                    <a:pt x="304800" y="152343"/>
                  </a:cubicBezTo>
                  <a:cubicBezTo>
                    <a:pt x="304790" y="6834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 rot="21600000">
            <a:off x="6251124" y="2904696"/>
            <a:ext cx="95250" cy="95250"/>
            <a:chOff x="6251124" y="2904696"/>
            <a:chExt cx="95250" cy="95250"/>
          </a:xfrm>
        </p:grpSpPr>
        <p:sp>
          <p:nvSpPr>
            <p:cNvPr id="20" name="Freeform 20"/>
            <p:cNvSpPr/>
            <p:nvPr/>
          </p:nvSpPr>
          <p:spPr>
            <a:xfrm>
              <a:off x="6251124" y="2904696"/>
              <a:ext cx="95250" cy="9525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 rot="21600000">
            <a:off x="6388418" y="2903220"/>
            <a:ext cx="95250" cy="95250"/>
            <a:chOff x="6388418" y="2903220"/>
            <a:chExt cx="95250" cy="95250"/>
          </a:xfrm>
        </p:grpSpPr>
        <p:sp>
          <p:nvSpPr>
            <p:cNvPr id="22" name="Freeform 22"/>
            <p:cNvSpPr/>
            <p:nvPr/>
          </p:nvSpPr>
          <p:spPr>
            <a:xfrm>
              <a:off x="6388418" y="2903220"/>
              <a:ext cx="95250" cy="95250"/>
            </a:xfrm>
            <a:custGeom>
              <a:avLst/>
              <a:gdLst/>
              <a:ahLst/>
              <a:cxnLst/>
              <a:rect l="0" t="0" r="0" b="0"/>
              <a:pathLst>
                <a:path w="304800" h="304638">
                  <a:moveTo>
                    <a:pt x="152400" y="41758"/>
                  </a:moveTo>
                  <a:cubicBezTo>
                    <a:pt x="213474" y="41758"/>
                    <a:pt x="263042" y="91278"/>
                    <a:pt x="263052" y="152352"/>
                  </a:cubicBezTo>
                  <a:cubicBezTo>
                    <a:pt x="263052" y="213436"/>
                    <a:pt x="213484" y="262890"/>
                    <a:pt x="152400" y="262890"/>
                  </a:cubicBezTo>
                  <a:cubicBezTo>
                    <a:pt x="91278" y="262890"/>
                    <a:pt x="41758" y="213427"/>
                    <a:pt x="41758" y="152343"/>
                  </a:cubicBezTo>
                  <a:cubicBezTo>
                    <a:pt x="41748" y="91278"/>
                    <a:pt x="91269" y="41758"/>
                    <a:pt x="152400" y="41758"/>
                  </a:cubicBezTo>
                  <a:moveTo>
                    <a:pt x="152400" y="0"/>
                  </a:moveTo>
                  <a:cubicBezTo>
                    <a:pt x="68370" y="0"/>
                    <a:pt x="0" y="68342"/>
                    <a:pt x="0" y="152343"/>
                  </a:cubicBezTo>
                  <a:cubicBezTo>
                    <a:pt x="0" y="236325"/>
                    <a:pt x="68361" y="304638"/>
                    <a:pt x="152400" y="304638"/>
                  </a:cubicBezTo>
                  <a:cubicBezTo>
                    <a:pt x="236439" y="304638"/>
                    <a:pt x="304800" y="236325"/>
                    <a:pt x="304800" y="152343"/>
                  </a:cubicBezTo>
                  <a:cubicBezTo>
                    <a:pt x="304790" y="6834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 rot="21600000">
            <a:off x="7724775" y="-378619"/>
            <a:ext cx="676275" cy="676275"/>
            <a:chOff x="7724775" y="-378619"/>
            <a:chExt cx="676275" cy="676275"/>
          </a:xfrm>
        </p:grpSpPr>
        <p:sp>
          <p:nvSpPr>
            <p:cNvPr id="24" name="Freeform 24"/>
            <p:cNvSpPr/>
            <p:nvPr/>
          </p:nvSpPr>
          <p:spPr>
            <a:xfrm>
              <a:off x="7724775" y="-378619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27" name="Group 27"/>
          <p:cNvGrpSpPr/>
          <p:nvPr/>
        </p:nvGrpSpPr>
        <p:grpSpPr>
          <a:xfrm rot="21600000">
            <a:off x="-204788" y="4941094"/>
            <a:ext cx="676275" cy="676275"/>
            <a:chOff x="-204788" y="4941094"/>
            <a:chExt cx="676275" cy="676275"/>
          </a:xfrm>
        </p:grpSpPr>
        <p:sp>
          <p:nvSpPr>
            <p:cNvPr id="26" name="Freeform 26"/>
            <p:cNvSpPr/>
            <p:nvPr/>
          </p:nvSpPr>
          <p:spPr>
            <a:xfrm>
              <a:off x="-204788" y="4941094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FFCA48">
                <a:alpha val="100000"/>
              </a:srgbClr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21600000">
            <a:off x="133350" y="404832"/>
            <a:ext cx="3886200" cy="2828906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 rot="21600000">
            <a:off x="6531293" y="2869882"/>
            <a:ext cx="3219450" cy="25907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5400000">
            <a:off x="119392" y="-376567"/>
            <a:ext cx="5743575" cy="5982359"/>
            <a:chOff x="119392" y="-376567"/>
            <a:chExt cx="5743575" cy="5982359"/>
          </a:xfrm>
        </p:grpSpPr>
        <p:sp>
          <p:nvSpPr>
            <p:cNvPr id="2" name="Freeform 2"/>
            <p:cNvSpPr/>
            <p:nvPr/>
          </p:nvSpPr>
          <p:spPr>
            <a:xfrm>
              <a:off x="119392" y="-376567"/>
              <a:ext cx="5743575" cy="598235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-257175" y="3945731"/>
            <a:ext cx="10267950" cy="1540669"/>
            <a:chOff x="-257175" y="3945731"/>
            <a:chExt cx="10267950" cy="1540669"/>
          </a:xfrm>
        </p:grpSpPr>
        <p:sp>
          <p:nvSpPr>
            <p:cNvPr id="4" name="Freeform 4"/>
            <p:cNvSpPr/>
            <p:nvPr/>
          </p:nvSpPr>
          <p:spPr>
            <a:xfrm>
              <a:off x="-257175" y="3945731"/>
              <a:ext cx="10267950" cy="154066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4833938" y="3957638"/>
            <a:ext cx="3894137" cy="3894137"/>
            <a:chOff x="4833938" y="3957638"/>
            <a:chExt cx="3894137" cy="3894137"/>
          </a:xfrm>
        </p:grpSpPr>
        <p:sp>
          <p:nvSpPr>
            <p:cNvPr id="6" name="Freeform 6"/>
            <p:cNvSpPr/>
            <p:nvPr/>
          </p:nvSpPr>
          <p:spPr>
            <a:xfrm>
              <a:off x="4833938" y="3957638"/>
              <a:ext cx="3894137" cy="3894137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 rot="21600000">
            <a:off x="297232" y="357168"/>
            <a:ext cx="5350620" cy="514350"/>
          </a:xfrm>
          <a:prstGeom prst="rect">
            <a:avLst/>
          </a:prstGeom>
        </p:spPr>
        <p:txBody>
          <a:bodyPr lIns="0" tIns="46800" rIns="0" bIns="0" rtlCol="0" anchor="t"/>
          <a:lstStyle/>
          <a:p>
            <a:pPr algn="l">
              <a:lnSpc>
                <a:spcPts val="4050"/>
              </a:lnSpc>
            </a:pPr>
            <a:r>
              <a:rPr lang="en-US" sz="3375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Discussion and Conclusion</a:t>
            </a:r>
          </a:p>
        </p:txBody>
      </p:sp>
      <p:sp>
        <p:nvSpPr>
          <p:cNvPr id="9" name="TextBox 9"/>
          <p:cNvSpPr txBox="1"/>
          <p:nvPr/>
        </p:nvSpPr>
        <p:spPr>
          <a:xfrm rot="21600000">
            <a:off x="1468441" y="849316"/>
            <a:ext cx="3148069" cy="29718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marL="136000" lvl="0" indent="-112000" algn="l">
              <a:lnSpc>
                <a:spcPts val="1800"/>
              </a:lnSpc>
              <a:buSzPct val="150000"/>
              <a:buFont typeface="Red Hat Display"/>
              <a:buChar char="•"/>
            </a:pPr>
            <a:r>
              <a:rPr lang="en-US" sz="120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Data cleaning is crucial for machine learning pipeline.</a:t>
            </a:r>
          </a:p>
          <a:p>
            <a:pPr marL="136000" lvl="0" indent="-112000" algn="l">
              <a:lnSpc>
                <a:spcPts val="1800"/>
              </a:lnSpc>
              <a:buSzPct val="150000"/>
              <a:buFont typeface="Red Hat Display"/>
              <a:buChar char="•"/>
            </a:pPr>
            <a:r>
              <a:rPr lang="en-US" sz="120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Exploratory Data Analysis is critical to identify the most significant factors.</a:t>
            </a:r>
          </a:p>
          <a:p>
            <a:pPr marL="136000" lvl="0" indent="-112000" algn="l">
              <a:lnSpc>
                <a:spcPts val="1800"/>
              </a:lnSpc>
              <a:buSzPct val="150000"/>
              <a:buFont typeface="Red Hat Display"/>
              <a:buChar char="•"/>
            </a:pPr>
            <a:r>
              <a:rPr lang="en-US" sz="120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Statistical tests can easily identify the patterns and develop a solid feature set.</a:t>
            </a:r>
          </a:p>
          <a:p>
            <a:pPr marL="136000" lvl="0" indent="-112000" algn="l">
              <a:lnSpc>
                <a:spcPts val="1800"/>
              </a:lnSpc>
              <a:buSzPct val="150000"/>
              <a:buFont typeface="Red Hat Display"/>
              <a:buChar char="•"/>
            </a:pPr>
            <a:r>
              <a:rPr lang="en-US" sz="120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Handling of imbalanced dataset is challenging.</a:t>
            </a:r>
          </a:p>
          <a:p>
            <a:pPr marL="136000" lvl="0" indent="-112000" algn="l">
              <a:lnSpc>
                <a:spcPts val="1800"/>
              </a:lnSpc>
              <a:buSzPct val="150000"/>
              <a:buFont typeface="Red Hat Display"/>
              <a:buChar char="•"/>
            </a:pPr>
            <a:r>
              <a:rPr lang="en-US" sz="120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Accuracy may not be the best metric all the time.</a:t>
            </a:r>
          </a:p>
          <a:p>
            <a:pPr marL="136000" lvl="0" indent="-112000" algn="l">
              <a:lnSpc>
                <a:spcPts val="1800"/>
              </a:lnSpc>
              <a:buSzPct val="150000"/>
              <a:buFont typeface="Red Hat Display"/>
              <a:buChar char="•"/>
            </a:pPr>
            <a:r>
              <a:rPr lang="en-US" sz="120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AUC score provides a better understanding for model performance when the dataset is imbalanced.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4838179" y="307241"/>
            <a:ext cx="5256312" cy="5514819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21600000">
            <a:off x="581025" y="916305"/>
            <a:ext cx="676275" cy="676275"/>
            <a:chOff x="581025" y="916305"/>
            <a:chExt cx="676275" cy="676275"/>
          </a:xfrm>
        </p:grpSpPr>
        <p:sp>
          <p:nvSpPr>
            <p:cNvPr id="11" name="Freeform 11"/>
            <p:cNvSpPr/>
            <p:nvPr/>
          </p:nvSpPr>
          <p:spPr>
            <a:xfrm>
              <a:off x="581025" y="916305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 rot="21600000">
            <a:off x="822578" y="1033682"/>
            <a:ext cx="193169" cy="441529"/>
            <a:chOff x="822578" y="1033682"/>
            <a:chExt cx="193169" cy="441529"/>
          </a:xfrm>
        </p:grpSpPr>
        <p:sp>
          <p:nvSpPr>
            <p:cNvPr id="13" name="Freeform 13"/>
            <p:cNvSpPr/>
            <p:nvPr/>
          </p:nvSpPr>
          <p:spPr>
            <a:xfrm>
              <a:off x="822578" y="1033682"/>
              <a:ext cx="193169" cy="441529"/>
            </a:xfrm>
            <a:custGeom>
              <a:avLst/>
              <a:gdLst/>
              <a:ahLst/>
              <a:cxnLst/>
              <a:rect l="0" t="0" r="0" b="0"/>
              <a:pathLst>
                <a:path w="133483" h="302895">
                  <a:moveTo>
                    <a:pt x="128349" y="292627"/>
                  </a:moveTo>
                  <a:lnTo>
                    <a:pt x="118091" y="292627"/>
                  </a:lnTo>
                  <a:lnTo>
                    <a:pt x="118091" y="41072"/>
                  </a:lnTo>
                  <a:cubicBezTo>
                    <a:pt x="118091" y="38233"/>
                    <a:pt x="115786" y="35938"/>
                    <a:pt x="112957" y="35938"/>
                  </a:cubicBezTo>
                  <a:lnTo>
                    <a:pt x="97555" y="35938"/>
                  </a:lnTo>
                  <a:lnTo>
                    <a:pt x="97555" y="15402"/>
                  </a:lnTo>
                  <a:cubicBezTo>
                    <a:pt x="97555" y="12563"/>
                    <a:pt x="95260" y="10268"/>
                    <a:pt x="92421" y="10268"/>
                  </a:cubicBezTo>
                  <a:cubicBezTo>
                    <a:pt x="89573" y="10268"/>
                    <a:pt x="87287" y="12563"/>
                    <a:pt x="87287" y="15402"/>
                  </a:cubicBezTo>
                  <a:lnTo>
                    <a:pt x="87287" y="35938"/>
                  </a:lnTo>
                  <a:lnTo>
                    <a:pt x="56483" y="35938"/>
                  </a:lnTo>
                  <a:lnTo>
                    <a:pt x="56483" y="5134"/>
                  </a:lnTo>
                  <a:cubicBezTo>
                    <a:pt x="56483" y="2296"/>
                    <a:pt x="54188" y="0"/>
                    <a:pt x="51349" y="0"/>
                  </a:cubicBezTo>
                  <a:cubicBezTo>
                    <a:pt x="48511" y="0"/>
                    <a:pt x="46215" y="2296"/>
                    <a:pt x="46215" y="5134"/>
                  </a:cubicBezTo>
                  <a:lnTo>
                    <a:pt x="46215" y="35938"/>
                  </a:lnTo>
                  <a:lnTo>
                    <a:pt x="20545" y="35938"/>
                  </a:lnTo>
                  <a:cubicBezTo>
                    <a:pt x="17707" y="35938"/>
                    <a:pt x="15411" y="38233"/>
                    <a:pt x="15411" y="41072"/>
                  </a:cubicBezTo>
                  <a:lnTo>
                    <a:pt x="15411" y="292627"/>
                  </a:lnTo>
                  <a:lnTo>
                    <a:pt x="5134" y="292627"/>
                  </a:lnTo>
                  <a:cubicBezTo>
                    <a:pt x="2296" y="292627"/>
                    <a:pt x="0" y="294913"/>
                    <a:pt x="0" y="297761"/>
                  </a:cubicBezTo>
                  <a:cubicBezTo>
                    <a:pt x="0" y="300599"/>
                    <a:pt x="2296" y="302895"/>
                    <a:pt x="5134" y="302895"/>
                  </a:cubicBezTo>
                  <a:lnTo>
                    <a:pt x="20536" y="302895"/>
                  </a:lnTo>
                  <a:lnTo>
                    <a:pt x="112957" y="302895"/>
                  </a:lnTo>
                  <a:lnTo>
                    <a:pt x="128349" y="302895"/>
                  </a:lnTo>
                  <a:cubicBezTo>
                    <a:pt x="131188" y="302895"/>
                    <a:pt x="133483" y="300599"/>
                    <a:pt x="133483" y="297761"/>
                  </a:cubicBezTo>
                  <a:cubicBezTo>
                    <a:pt x="133483" y="294913"/>
                    <a:pt x="131188" y="292627"/>
                    <a:pt x="128349" y="292627"/>
                  </a:cubicBezTo>
                  <a:close/>
                  <a:moveTo>
                    <a:pt x="25670" y="292627"/>
                  </a:moveTo>
                  <a:lnTo>
                    <a:pt x="25670" y="46206"/>
                  </a:lnTo>
                  <a:lnTo>
                    <a:pt x="107823" y="46206"/>
                  </a:lnTo>
                  <a:lnTo>
                    <a:pt x="107823" y="292627"/>
                  </a:lnTo>
                  <a:lnTo>
                    <a:pt x="25670" y="292627"/>
                  </a:lnTo>
                  <a:close/>
                  <a:moveTo>
                    <a:pt x="56474" y="77010"/>
                  </a:moveTo>
                  <a:lnTo>
                    <a:pt x="46206" y="77010"/>
                  </a:lnTo>
                  <a:cubicBezTo>
                    <a:pt x="43367" y="77010"/>
                    <a:pt x="41072" y="79305"/>
                    <a:pt x="41072" y="82144"/>
                  </a:cubicBezTo>
                  <a:cubicBezTo>
                    <a:pt x="41072" y="84982"/>
                    <a:pt x="43367" y="87278"/>
                    <a:pt x="46206" y="87278"/>
                  </a:cubicBezTo>
                  <a:lnTo>
                    <a:pt x="56474" y="87278"/>
                  </a:lnTo>
                  <a:cubicBezTo>
                    <a:pt x="59312" y="87278"/>
                    <a:pt x="61608" y="84982"/>
                    <a:pt x="61608" y="82144"/>
                  </a:cubicBezTo>
                  <a:cubicBezTo>
                    <a:pt x="61608" y="79305"/>
                    <a:pt x="59312" y="77010"/>
                    <a:pt x="56474" y="77010"/>
                  </a:cubicBezTo>
                  <a:close/>
                  <a:moveTo>
                    <a:pt x="87278" y="77010"/>
                  </a:moveTo>
                  <a:lnTo>
                    <a:pt x="77010" y="77010"/>
                  </a:lnTo>
                  <a:cubicBezTo>
                    <a:pt x="74162" y="77010"/>
                    <a:pt x="71876" y="79305"/>
                    <a:pt x="71876" y="82144"/>
                  </a:cubicBezTo>
                  <a:cubicBezTo>
                    <a:pt x="71876" y="84982"/>
                    <a:pt x="74162" y="87278"/>
                    <a:pt x="77010" y="87278"/>
                  </a:cubicBezTo>
                  <a:lnTo>
                    <a:pt x="87278" y="87278"/>
                  </a:lnTo>
                  <a:cubicBezTo>
                    <a:pt x="90116" y="87278"/>
                    <a:pt x="92412" y="84982"/>
                    <a:pt x="92412" y="82144"/>
                  </a:cubicBezTo>
                  <a:cubicBezTo>
                    <a:pt x="92412" y="79305"/>
                    <a:pt x="90116" y="77010"/>
                    <a:pt x="87278" y="77010"/>
                  </a:cubicBezTo>
                  <a:close/>
                  <a:moveTo>
                    <a:pt x="56474" y="107813"/>
                  </a:moveTo>
                  <a:lnTo>
                    <a:pt x="46206" y="107813"/>
                  </a:lnTo>
                  <a:cubicBezTo>
                    <a:pt x="43367" y="107813"/>
                    <a:pt x="41072" y="110109"/>
                    <a:pt x="41072" y="112947"/>
                  </a:cubicBezTo>
                  <a:cubicBezTo>
                    <a:pt x="41072" y="115786"/>
                    <a:pt x="43367" y="118081"/>
                    <a:pt x="46206" y="118081"/>
                  </a:cubicBezTo>
                  <a:lnTo>
                    <a:pt x="56474" y="118081"/>
                  </a:lnTo>
                  <a:cubicBezTo>
                    <a:pt x="59312" y="118081"/>
                    <a:pt x="61608" y="115786"/>
                    <a:pt x="61608" y="112947"/>
                  </a:cubicBezTo>
                  <a:cubicBezTo>
                    <a:pt x="61608" y="110109"/>
                    <a:pt x="59312" y="107813"/>
                    <a:pt x="56474" y="107813"/>
                  </a:cubicBezTo>
                  <a:close/>
                  <a:moveTo>
                    <a:pt x="87278" y="107813"/>
                  </a:moveTo>
                  <a:lnTo>
                    <a:pt x="77010" y="107813"/>
                  </a:lnTo>
                  <a:cubicBezTo>
                    <a:pt x="74162" y="107813"/>
                    <a:pt x="71876" y="110109"/>
                    <a:pt x="71876" y="112947"/>
                  </a:cubicBezTo>
                  <a:cubicBezTo>
                    <a:pt x="71876" y="115786"/>
                    <a:pt x="74162" y="118081"/>
                    <a:pt x="77010" y="118081"/>
                  </a:cubicBezTo>
                  <a:lnTo>
                    <a:pt x="87278" y="118081"/>
                  </a:lnTo>
                  <a:cubicBezTo>
                    <a:pt x="90116" y="118081"/>
                    <a:pt x="92412" y="115786"/>
                    <a:pt x="92412" y="112947"/>
                  </a:cubicBezTo>
                  <a:cubicBezTo>
                    <a:pt x="92412" y="110109"/>
                    <a:pt x="90116" y="107813"/>
                    <a:pt x="87278" y="107813"/>
                  </a:cubicBezTo>
                  <a:close/>
                  <a:moveTo>
                    <a:pt x="56474" y="138608"/>
                  </a:moveTo>
                  <a:lnTo>
                    <a:pt x="46206" y="138608"/>
                  </a:lnTo>
                  <a:cubicBezTo>
                    <a:pt x="43367" y="138608"/>
                    <a:pt x="41072" y="140903"/>
                    <a:pt x="41072" y="143742"/>
                  </a:cubicBezTo>
                  <a:cubicBezTo>
                    <a:pt x="41072" y="146580"/>
                    <a:pt x="43367" y="148876"/>
                    <a:pt x="46206" y="148876"/>
                  </a:cubicBezTo>
                  <a:lnTo>
                    <a:pt x="56474" y="148876"/>
                  </a:lnTo>
                  <a:cubicBezTo>
                    <a:pt x="59312" y="148876"/>
                    <a:pt x="61608" y="146580"/>
                    <a:pt x="61608" y="143742"/>
                  </a:cubicBezTo>
                  <a:cubicBezTo>
                    <a:pt x="61608" y="140903"/>
                    <a:pt x="59312" y="138608"/>
                    <a:pt x="56474" y="138608"/>
                  </a:cubicBezTo>
                  <a:close/>
                  <a:moveTo>
                    <a:pt x="87278" y="138608"/>
                  </a:moveTo>
                  <a:lnTo>
                    <a:pt x="77010" y="138608"/>
                  </a:lnTo>
                  <a:cubicBezTo>
                    <a:pt x="74162" y="138608"/>
                    <a:pt x="71876" y="140903"/>
                    <a:pt x="71876" y="143742"/>
                  </a:cubicBezTo>
                  <a:cubicBezTo>
                    <a:pt x="71876" y="146580"/>
                    <a:pt x="74162" y="148876"/>
                    <a:pt x="77010" y="148876"/>
                  </a:cubicBezTo>
                  <a:lnTo>
                    <a:pt x="87278" y="148876"/>
                  </a:lnTo>
                  <a:cubicBezTo>
                    <a:pt x="90116" y="148876"/>
                    <a:pt x="92412" y="146580"/>
                    <a:pt x="92412" y="143742"/>
                  </a:cubicBezTo>
                  <a:cubicBezTo>
                    <a:pt x="92412" y="140903"/>
                    <a:pt x="90116" y="138608"/>
                    <a:pt x="87278" y="138608"/>
                  </a:cubicBezTo>
                  <a:close/>
                  <a:moveTo>
                    <a:pt x="56474" y="169421"/>
                  </a:moveTo>
                  <a:lnTo>
                    <a:pt x="46206" y="169421"/>
                  </a:lnTo>
                  <a:cubicBezTo>
                    <a:pt x="43367" y="169421"/>
                    <a:pt x="41072" y="171717"/>
                    <a:pt x="41072" y="174555"/>
                  </a:cubicBezTo>
                  <a:cubicBezTo>
                    <a:pt x="41072" y="177403"/>
                    <a:pt x="43367" y="179689"/>
                    <a:pt x="46206" y="179689"/>
                  </a:cubicBezTo>
                  <a:lnTo>
                    <a:pt x="56474" y="179689"/>
                  </a:lnTo>
                  <a:cubicBezTo>
                    <a:pt x="59312" y="179689"/>
                    <a:pt x="61608" y="177403"/>
                    <a:pt x="61608" y="174555"/>
                  </a:cubicBezTo>
                  <a:cubicBezTo>
                    <a:pt x="61608" y="171717"/>
                    <a:pt x="59312" y="169421"/>
                    <a:pt x="56474" y="169421"/>
                  </a:cubicBezTo>
                  <a:close/>
                  <a:moveTo>
                    <a:pt x="87278" y="169421"/>
                  </a:moveTo>
                  <a:lnTo>
                    <a:pt x="77010" y="169421"/>
                  </a:lnTo>
                  <a:cubicBezTo>
                    <a:pt x="74162" y="169421"/>
                    <a:pt x="71876" y="171717"/>
                    <a:pt x="71876" y="174555"/>
                  </a:cubicBezTo>
                  <a:cubicBezTo>
                    <a:pt x="71876" y="177403"/>
                    <a:pt x="74162" y="179689"/>
                    <a:pt x="77010" y="179689"/>
                  </a:cubicBezTo>
                  <a:lnTo>
                    <a:pt x="87278" y="179689"/>
                  </a:lnTo>
                  <a:cubicBezTo>
                    <a:pt x="90116" y="179689"/>
                    <a:pt x="92412" y="177403"/>
                    <a:pt x="92412" y="174555"/>
                  </a:cubicBezTo>
                  <a:cubicBezTo>
                    <a:pt x="92412" y="171717"/>
                    <a:pt x="90116" y="169421"/>
                    <a:pt x="87278" y="169421"/>
                  </a:cubicBezTo>
                  <a:close/>
                  <a:moveTo>
                    <a:pt x="56474" y="200215"/>
                  </a:moveTo>
                  <a:lnTo>
                    <a:pt x="46206" y="200215"/>
                  </a:lnTo>
                  <a:cubicBezTo>
                    <a:pt x="43367" y="200215"/>
                    <a:pt x="41072" y="202511"/>
                    <a:pt x="41072" y="205349"/>
                  </a:cubicBezTo>
                  <a:cubicBezTo>
                    <a:pt x="41072" y="208188"/>
                    <a:pt x="43367" y="210483"/>
                    <a:pt x="46206" y="210483"/>
                  </a:cubicBezTo>
                  <a:lnTo>
                    <a:pt x="56474" y="210483"/>
                  </a:lnTo>
                  <a:cubicBezTo>
                    <a:pt x="59312" y="210483"/>
                    <a:pt x="61608" y="208188"/>
                    <a:pt x="61608" y="205349"/>
                  </a:cubicBezTo>
                  <a:cubicBezTo>
                    <a:pt x="61608" y="202511"/>
                    <a:pt x="59312" y="200215"/>
                    <a:pt x="56474" y="200215"/>
                  </a:cubicBezTo>
                  <a:close/>
                  <a:moveTo>
                    <a:pt x="87278" y="200215"/>
                  </a:moveTo>
                  <a:lnTo>
                    <a:pt x="77010" y="200215"/>
                  </a:lnTo>
                  <a:cubicBezTo>
                    <a:pt x="74162" y="200215"/>
                    <a:pt x="71876" y="202511"/>
                    <a:pt x="71876" y="205349"/>
                  </a:cubicBezTo>
                  <a:cubicBezTo>
                    <a:pt x="71876" y="208188"/>
                    <a:pt x="74162" y="210483"/>
                    <a:pt x="77010" y="210483"/>
                  </a:cubicBezTo>
                  <a:lnTo>
                    <a:pt x="87278" y="210483"/>
                  </a:lnTo>
                  <a:cubicBezTo>
                    <a:pt x="90116" y="210483"/>
                    <a:pt x="92412" y="208188"/>
                    <a:pt x="92412" y="205349"/>
                  </a:cubicBezTo>
                  <a:cubicBezTo>
                    <a:pt x="92412" y="202511"/>
                    <a:pt x="90116" y="200215"/>
                    <a:pt x="87278" y="200215"/>
                  </a:cubicBezTo>
                  <a:close/>
                  <a:moveTo>
                    <a:pt x="56474" y="231029"/>
                  </a:moveTo>
                  <a:lnTo>
                    <a:pt x="46206" y="231029"/>
                  </a:lnTo>
                  <a:cubicBezTo>
                    <a:pt x="43367" y="231029"/>
                    <a:pt x="41072" y="233315"/>
                    <a:pt x="41072" y="236163"/>
                  </a:cubicBezTo>
                  <a:cubicBezTo>
                    <a:pt x="41072" y="238992"/>
                    <a:pt x="43367" y="241297"/>
                    <a:pt x="46206" y="241297"/>
                  </a:cubicBezTo>
                  <a:lnTo>
                    <a:pt x="56474" y="241297"/>
                  </a:lnTo>
                  <a:cubicBezTo>
                    <a:pt x="59312" y="241297"/>
                    <a:pt x="61608" y="238992"/>
                    <a:pt x="61608" y="236163"/>
                  </a:cubicBezTo>
                  <a:cubicBezTo>
                    <a:pt x="61608" y="233324"/>
                    <a:pt x="59312" y="231029"/>
                    <a:pt x="56474" y="231029"/>
                  </a:cubicBezTo>
                  <a:close/>
                  <a:moveTo>
                    <a:pt x="87278" y="231029"/>
                  </a:moveTo>
                  <a:lnTo>
                    <a:pt x="77010" y="231029"/>
                  </a:lnTo>
                  <a:cubicBezTo>
                    <a:pt x="74162" y="231029"/>
                    <a:pt x="71876" y="233315"/>
                    <a:pt x="71876" y="236163"/>
                  </a:cubicBezTo>
                  <a:cubicBezTo>
                    <a:pt x="71876" y="238992"/>
                    <a:pt x="74162" y="241297"/>
                    <a:pt x="77010" y="241297"/>
                  </a:cubicBezTo>
                  <a:lnTo>
                    <a:pt x="87278" y="241297"/>
                  </a:lnTo>
                  <a:cubicBezTo>
                    <a:pt x="90116" y="241297"/>
                    <a:pt x="92412" y="238992"/>
                    <a:pt x="92412" y="236163"/>
                  </a:cubicBezTo>
                  <a:cubicBezTo>
                    <a:pt x="92412" y="233324"/>
                    <a:pt x="90116" y="231029"/>
                    <a:pt x="87278" y="231029"/>
                  </a:cubicBezTo>
                  <a:close/>
                  <a:moveTo>
                    <a:pt x="56474" y="261823"/>
                  </a:moveTo>
                  <a:lnTo>
                    <a:pt x="46206" y="261823"/>
                  </a:lnTo>
                  <a:cubicBezTo>
                    <a:pt x="43367" y="261823"/>
                    <a:pt x="41072" y="264119"/>
                    <a:pt x="41072" y="266957"/>
                  </a:cubicBezTo>
                  <a:cubicBezTo>
                    <a:pt x="41072" y="269796"/>
                    <a:pt x="43367" y="272091"/>
                    <a:pt x="46206" y="272091"/>
                  </a:cubicBezTo>
                  <a:lnTo>
                    <a:pt x="56474" y="272091"/>
                  </a:lnTo>
                  <a:cubicBezTo>
                    <a:pt x="59312" y="272091"/>
                    <a:pt x="61608" y="269796"/>
                    <a:pt x="61608" y="266957"/>
                  </a:cubicBezTo>
                  <a:cubicBezTo>
                    <a:pt x="61608" y="264119"/>
                    <a:pt x="59312" y="261823"/>
                    <a:pt x="56474" y="261823"/>
                  </a:cubicBezTo>
                  <a:close/>
                  <a:moveTo>
                    <a:pt x="87278" y="261823"/>
                  </a:moveTo>
                  <a:lnTo>
                    <a:pt x="77010" y="261823"/>
                  </a:lnTo>
                  <a:cubicBezTo>
                    <a:pt x="74162" y="261823"/>
                    <a:pt x="71876" y="264119"/>
                    <a:pt x="71876" y="266957"/>
                  </a:cubicBezTo>
                  <a:cubicBezTo>
                    <a:pt x="71876" y="269796"/>
                    <a:pt x="74162" y="272091"/>
                    <a:pt x="77010" y="272091"/>
                  </a:cubicBezTo>
                  <a:lnTo>
                    <a:pt x="87278" y="272091"/>
                  </a:lnTo>
                  <a:cubicBezTo>
                    <a:pt x="90116" y="272091"/>
                    <a:pt x="92412" y="269796"/>
                    <a:pt x="92412" y="266957"/>
                  </a:cubicBezTo>
                  <a:cubicBezTo>
                    <a:pt x="92412" y="264119"/>
                    <a:pt x="90116" y="261823"/>
                    <a:pt x="87278" y="261823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 rot="21600000">
            <a:off x="0" y="4379913"/>
            <a:ext cx="675481" cy="675481"/>
            <a:chOff x="0" y="4379913"/>
            <a:chExt cx="675481" cy="675481"/>
          </a:xfrm>
        </p:grpSpPr>
        <p:sp>
          <p:nvSpPr>
            <p:cNvPr id="15" name="Freeform 15"/>
            <p:cNvSpPr/>
            <p:nvPr/>
          </p:nvSpPr>
          <p:spPr>
            <a:xfrm>
              <a:off x="0" y="4379913"/>
              <a:ext cx="675481" cy="67548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21600000">
            <a:off x="676275" y="4375150"/>
            <a:ext cx="676275" cy="676275"/>
            <a:chOff x="676275" y="4375150"/>
            <a:chExt cx="676275" cy="676275"/>
          </a:xfrm>
        </p:grpSpPr>
        <p:sp>
          <p:nvSpPr>
            <p:cNvPr id="17" name="Freeform 17"/>
            <p:cNvSpPr/>
            <p:nvPr/>
          </p:nvSpPr>
          <p:spPr>
            <a:xfrm>
              <a:off x="676275" y="4375150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sp>
        <p:nvSpPr>
          <p:cNvPr id="19" name="TextBox 19"/>
          <p:cNvSpPr txBox="1"/>
          <p:nvPr/>
        </p:nvSpPr>
        <p:spPr>
          <a:xfrm rot="21600000">
            <a:off x="767158" y="4336732"/>
            <a:ext cx="5417352" cy="752475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485"/>
              </a:lnSpc>
            </a:pPr>
            <a:r>
              <a:rPr lang="en-US" sz="1350" b="1" i="0" spc="150">
                <a:solidFill>
                  <a:srgbClr val="000000">
                    <a:alpha val="100000"/>
                  </a:srgbClr>
                </a:solidFill>
                <a:latin typeface="Red Hat Display"/>
              </a:rPr>
              <a:t>Reference: </a:t>
            </a:r>
            <a:r>
              <a:rPr lang="en-US" sz="1350" b="0" i="0" spc="150">
                <a:solidFill>
                  <a:srgbClr val="000000">
                    <a:alpha val="100000"/>
                  </a:srgbClr>
                </a:solidFill>
                <a:latin typeface="Red Hat Display"/>
              </a:rPr>
              <a:t>Dua, D. and Graff, C. (2019). UCI Machine Learning Repository [http://archive.ics.uci.edu/ml]. Irvine, CA: University of California, School of Information and Computer Science.</a:t>
            </a:r>
          </a:p>
        </p:txBody>
      </p:sp>
      <p:grpSp>
        <p:nvGrpSpPr>
          <p:cNvPr id="21" name="Group 21"/>
          <p:cNvGrpSpPr/>
          <p:nvPr/>
        </p:nvGrpSpPr>
        <p:grpSpPr>
          <a:xfrm rot="21600000">
            <a:off x="7596188" y="5053013"/>
            <a:ext cx="676275" cy="676275"/>
            <a:chOff x="7596188" y="5053013"/>
            <a:chExt cx="676275" cy="676275"/>
          </a:xfrm>
        </p:grpSpPr>
        <p:sp>
          <p:nvSpPr>
            <p:cNvPr id="20" name="Freeform 20"/>
            <p:cNvSpPr/>
            <p:nvPr/>
          </p:nvSpPr>
          <p:spPr>
            <a:xfrm>
              <a:off x="7596188" y="5053013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 rot="21600000">
            <a:off x="4736306" y="1216819"/>
            <a:ext cx="676275" cy="676275"/>
            <a:chOff x="4736306" y="1216819"/>
            <a:chExt cx="676275" cy="676275"/>
          </a:xfrm>
        </p:grpSpPr>
        <p:sp>
          <p:nvSpPr>
            <p:cNvPr id="22" name="Freeform 22"/>
            <p:cNvSpPr/>
            <p:nvPr/>
          </p:nvSpPr>
          <p:spPr>
            <a:xfrm>
              <a:off x="4736306" y="1216819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FFCA48">
                <a:alpha val="100000"/>
              </a:srgbClr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-257175" y="3945731"/>
            <a:ext cx="10267950" cy="1540669"/>
            <a:chOff x="-257175" y="3945731"/>
            <a:chExt cx="10267950" cy="1540669"/>
          </a:xfrm>
        </p:grpSpPr>
        <p:sp>
          <p:nvSpPr>
            <p:cNvPr id="4" name="Freeform 4"/>
            <p:cNvSpPr/>
            <p:nvPr/>
          </p:nvSpPr>
          <p:spPr>
            <a:xfrm>
              <a:off x="-257175" y="3945731"/>
              <a:ext cx="10267950" cy="154066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6272213" y="0"/>
            <a:ext cx="3481388" cy="3945731"/>
            <a:chOff x="6272213" y="0"/>
            <a:chExt cx="3481388" cy="3945731"/>
          </a:xfrm>
        </p:grpSpPr>
        <p:sp>
          <p:nvSpPr>
            <p:cNvPr id="6" name="Freeform 6"/>
            <p:cNvSpPr/>
            <p:nvPr/>
          </p:nvSpPr>
          <p:spPr>
            <a:xfrm>
              <a:off x="6272213" y="0"/>
              <a:ext cx="3481388" cy="3945731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21600000">
            <a:off x="-129394" y="312862"/>
            <a:ext cx="3749902" cy="1640582"/>
            <a:chOff x="-129394" y="312862"/>
            <a:chExt cx="3749902" cy="1640582"/>
          </a:xfrm>
        </p:grpSpPr>
        <p:sp>
          <p:nvSpPr>
            <p:cNvPr id="8" name="Freeform 8"/>
            <p:cNvSpPr/>
            <p:nvPr/>
          </p:nvSpPr>
          <p:spPr>
            <a:xfrm>
              <a:off x="-129394" y="312862"/>
              <a:ext cx="3749902" cy="1640582"/>
            </a:xfrm>
            <a:custGeom>
              <a:avLst/>
              <a:gdLst/>
              <a:ahLst/>
              <a:cxnLst/>
              <a:rect l="0" t="0" r="0" b="0"/>
              <a:pathLst>
                <a:path w="304800" h="132397">
                  <a:moveTo>
                    <a:pt x="303848" y="952"/>
                  </a:moveTo>
                  <a:lnTo>
                    <a:pt x="303848" y="131445"/>
                  </a:lnTo>
                  <a:lnTo>
                    <a:pt x="953" y="131445"/>
                  </a:lnTo>
                  <a:lnTo>
                    <a:pt x="953" y="952"/>
                  </a:lnTo>
                  <a:lnTo>
                    <a:pt x="303848" y="952"/>
                  </a:lnTo>
                  <a:moveTo>
                    <a:pt x="303848" y="0"/>
                  </a:moveTo>
                  <a:lnTo>
                    <a:pt x="953" y="0"/>
                  </a:lnTo>
                  <a:cubicBezTo>
                    <a:pt x="0" y="0"/>
                    <a:pt x="0" y="0"/>
                    <a:pt x="0" y="952"/>
                  </a:cubicBezTo>
                  <a:lnTo>
                    <a:pt x="0" y="131445"/>
                  </a:lnTo>
                  <a:cubicBezTo>
                    <a:pt x="0" y="132397"/>
                    <a:pt x="0" y="132397"/>
                    <a:pt x="953" y="132397"/>
                  </a:cubicBezTo>
                  <a:lnTo>
                    <a:pt x="303848" y="132397"/>
                  </a:lnTo>
                  <a:cubicBezTo>
                    <a:pt x="304800" y="132397"/>
                    <a:pt x="304800" y="132397"/>
                    <a:pt x="304800" y="131445"/>
                  </a:cubicBezTo>
                  <a:lnTo>
                    <a:pt x="304800" y="952"/>
                  </a:lnTo>
                  <a:cubicBezTo>
                    <a:pt x="304800" y="0"/>
                    <a:pt x="304800" y="0"/>
                    <a:pt x="303848" y="0"/>
                  </a:cubicBezTo>
                  <a:lnTo>
                    <a:pt x="303848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3996117" y="195300"/>
            <a:ext cx="5569933" cy="491720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21600000">
            <a:off x="574647" y="500044"/>
            <a:ext cx="4987981" cy="514350"/>
          </a:xfrm>
          <a:prstGeom prst="rect">
            <a:avLst/>
          </a:prstGeom>
        </p:spPr>
        <p:txBody>
          <a:bodyPr lIns="0" tIns="46800" rIns="0" bIns="0" rtlCol="0" anchor="t"/>
          <a:lstStyle/>
          <a:p>
            <a:pPr algn="l">
              <a:lnSpc>
                <a:spcPts val="4050"/>
              </a:lnSpc>
            </a:pPr>
            <a:r>
              <a:rPr lang="en-US" sz="3375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Contents</a:t>
            </a:r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-341312" y="2165350"/>
            <a:ext cx="4489450" cy="2660650"/>
            <a:chOff x="-341312" y="2165350"/>
            <a:chExt cx="4489450" cy="2660650"/>
          </a:xfrm>
        </p:grpSpPr>
        <p:sp>
          <p:nvSpPr>
            <p:cNvPr id="12" name="Freeform 12"/>
            <p:cNvSpPr/>
            <p:nvPr/>
          </p:nvSpPr>
          <p:spPr>
            <a:xfrm>
              <a:off x="-341312" y="2165350"/>
              <a:ext cx="4489450" cy="26606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 rot="21600000">
            <a:off x="1202531" y="1397317"/>
            <a:ext cx="1940775" cy="438150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3450"/>
              </a:lnSpc>
            </a:pPr>
            <a:r>
              <a:rPr lang="en-US" sz="1500" b="0" i="0" spc="0">
                <a:solidFill>
                  <a:srgbClr val="FFFFFF">
                    <a:alpha val="100000"/>
                  </a:srgbClr>
                </a:solidFill>
                <a:latin typeface="Red Hat Display"/>
              </a:rPr>
              <a:t>Project Topic</a:t>
            </a:r>
          </a:p>
          <a:p>
            <a:pPr algn="l">
              <a:lnSpc>
                <a:spcPts val="3450"/>
              </a:lnSpc>
            </a:pPr>
            <a:r>
              <a:rPr lang="en-US" sz="1500" b="0" i="0" spc="0">
                <a:solidFill>
                  <a:srgbClr val="FFFFFF">
                    <a:alpha val="100000"/>
                  </a:srgbClr>
                </a:solidFill>
                <a:latin typeface="Red Hat Display"/>
              </a:rPr>
              <a:t>Data </a:t>
            </a:r>
          </a:p>
          <a:p>
            <a:pPr algn="l">
              <a:lnSpc>
                <a:spcPts val="3450"/>
              </a:lnSpc>
            </a:pPr>
            <a:r>
              <a:rPr lang="en-US" sz="1500" b="0" i="0" spc="0">
                <a:solidFill>
                  <a:srgbClr val="FFFFFF">
                    <a:alpha val="100000"/>
                  </a:srgbClr>
                </a:solidFill>
                <a:latin typeface="Red Hat Display"/>
              </a:rPr>
              <a:t>Data Cleaning</a:t>
            </a:r>
          </a:p>
          <a:p>
            <a:pPr algn="l">
              <a:lnSpc>
                <a:spcPts val="3450"/>
              </a:lnSpc>
            </a:pPr>
            <a:r>
              <a:rPr lang="en-US" sz="1500" b="0" i="0" spc="0">
                <a:solidFill>
                  <a:srgbClr val="FFFFFF">
                    <a:alpha val="100000"/>
                  </a:srgbClr>
                </a:solidFill>
                <a:latin typeface="Red Hat Display"/>
              </a:rPr>
              <a:t>Exploratory Data Analysis</a:t>
            </a:r>
          </a:p>
          <a:p>
            <a:pPr algn="l">
              <a:lnSpc>
                <a:spcPts val="3450"/>
              </a:lnSpc>
            </a:pPr>
            <a:r>
              <a:rPr lang="en-US" sz="1500" b="0" i="0" spc="0">
                <a:solidFill>
                  <a:srgbClr val="FFFFFF">
                    <a:alpha val="100000"/>
                  </a:srgbClr>
                </a:solidFill>
                <a:latin typeface="Red Hat Display"/>
              </a:rPr>
              <a:t>Models</a:t>
            </a:r>
          </a:p>
          <a:p>
            <a:pPr algn="l">
              <a:lnSpc>
                <a:spcPts val="3450"/>
              </a:lnSpc>
            </a:pPr>
            <a:r>
              <a:rPr lang="en-US" sz="1500" b="0" i="0" spc="0">
                <a:solidFill>
                  <a:srgbClr val="FFFFFF">
                    <a:alpha val="100000"/>
                  </a:srgbClr>
                </a:solidFill>
                <a:latin typeface="Red Hat Display"/>
              </a:rPr>
              <a:t>Results and Analysis</a:t>
            </a:r>
          </a:p>
          <a:p>
            <a:pPr algn="l">
              <a:lnSpc>
                <a:spcPts val="3450"/>
              </a:lnSpc>
            </a:pPr>
            <a:r>
              <a:rPr lang="en-US" sz="1500" b="0" i="0" spc="0">
                <a:solidFill>
                  <a:srgbClr val="FFFFFF">
                    <a:alpha val="100000"/>
                  </a:srgbClr>
                </a:solidFill>
                <a:latin typeface="Red Hat Display"/>
              </a:rPr>
              <a:t>Discussion and </a:t>
            </a:r>
          </a:p>
          <a:p>
            <a:pPr algn="l">
              <a:lnSpc>
                <a:spcPts val="3450"/>
              </a:lnSpc>
            </a:pPr>
            <a:r>
              <a:rPr lang="en-US" sz="1500" b="0" i="0" spc="0">
                <a:solidFill>
                  <a:srgbClr val="FFFFFF">
                    <a:alpha val="100000"/>
                  </a:srgbClr>
                </a:solidFill>
                <a:latin typeface="Red Hat Display"/>
              </a:rPr>
              <a:t>Conclusion</a:t>
            </a:r>
          </a:p>
          <a:p>
            <a:pPr algn="l">
              <a:lnSpc>
                <a:spcPts val="3450"/>
              </a:lnSpc>
            </a:pPr>
            <a:endParaRPr lang="en-US" sz="1500" b="0" i="0" spc="0">
              <a:solidFill>
                <a:srgbClr val="FFFFFF">
                  <a:alpha val="100000"/>
                </a:srgbClr>
              </a:solidFill>
              <a:latin typeface="Red Hat Display"/>
            </a:endParaRPr>
          </a:p>
        </p:txBody>
      </p:sp>
      <p:sp>
        <p:nvSpPr>
          <p:cNvPr id="15" name="TextBox 15"/>
          <p:cNvSpPr txBox="1"/>
          <p:nvPr/>
        </p:nvSpPr>
        <p:spPr>
          <a:xfrm rot="21600000">
            <a:off x="821531" y="1397317"/>
            <a:ext cx="664425" cy="350520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3450"/>
              </a:lnSpc>
            </a:pPr>
            <a:r>
              <a:rPr lang="en-US" sz="1500" b="1" i="0" spc="0">
                <a:solidFill>
                  <a:srgbClr val="FFFFFF">
                    <a:alpha val="50000"/>
                  </a:srgbClr>
                </a:solidFill>
                <a:latin typeface="Red Hat Display"/>
              </a:rPr>
              <a:t>1</a:t>
            </a:r>
          </a:p>
          <a:p>
            <a:pPr algn="l">
              <a:lnSpc>
                <a:spcPts val="3450"/>
              </a:lnSpc>
            </a:pPr>
            <a:r>
              <a:rPr lang="en-US" sz="1500" b="1" i="0" spc="0">
                <a:solidFill>
                  <a:srgbClr val="FFFFFF">
                    <a:alpha val="50000"/>
                  </a:srgbClr>
                </a:solidFill>
                <a:latin typeface="Red Hat Display"/>
              </a:rPr>
              <a:t>2</a:t>
            </a:r>
          </a:p>
          <a:p>
            <a:pPr algn="l">
              <a:lnSpc>
                <a:spcPts val="3450"/>
              </a:lnSpc>
            </a:pPr>
            <a:r>
              <a:rPr lang="en-US" sz="1500" b="1" i="0" spc="0">
                <a:solidFill>
                  <a:srgbClr val="FFFFFF">
                    <a:alpha val="50000"/>
                  </a:srgbClr>
                </a:solidFill>
                <a:latin typeface="Red Hat Display"/>
              </a:rPr>
              <a:t>3</a:t>
            </a:r>
          </a:p>
          <a:p>
            <a:pPr algn="l">
              <a:lnSpc>
                <a:spcPts val="3450"/>
              </a:lnSpc>
            </a:pPr>
            <a:r>
              <a:rPr lang="en-US" sz="1500" b="1" i="0" spc="0">
                <a:solidFill>
                  <a:srgbClr val="FFFFFF">
                    <a:alpha val="50000"/>
                  </a:srgbClr>
                </a:solidFill>
                <a:latin typeface="Red Hat Display"/>
              </a:rPr>
              <a:t>4</a:t>
            </a:r>
          </a:p>
          <a:p>
            <a:pPr algn="l">
              <a:lnSpc>
                <a:spcPts val="3450"/>
              </a:lnSpc>
            </a:pPr>
            <a:endParaRPr lang="en-US" sz="1500" b="1" i="0" spc="0">
              <a:solidFill>
                <a:srgbClr val="FFFFFF">
                  <a:alpha val="50000"/>
                </a:srgbClr>
              </a:solidFill>
              <a:latin typeface="Red Hat Display"/>
            </a:endParaRPr>
          </a:p>
          <a:p>
            <a:pPr algn="l">
              <a:lnSpc>
                <a:spcPts val="3450"/>
              </a:lnSpc>
            </a:pPr>
            <a:r>
              <a:rPr lang="en-US" sz="1500" b="1" i="0" spc="0">
                <a:solidFill>
                  <a:srgbClr val="FFFFFF">
                    <a:alpha val="50000"/>
                  </a:srgbClr>
                </a:solidFill>
                <a:latin typeface="Red Hat Display"/>
              </a:rPr>
              <a:t>5</a:t>
            </a:r>
          </a:p>
          <a:p>
            <a:pPr algn="l">
              <a:lnSpc>
                <a:spcPts val="3450"/>
              </a:lnSpc>
            </a:pPr>
            <a:r>
              <a:rPr lang="en-US" sz="1500" b="1" i="0" spc="0">
                <a:solidFill>
                  <a:srgbClr val="FFFFFF">
                    <a:alpha val="50000"/>
                  </a:srgbClr>
                </a:solidFill>
                <a:latin typeface="Red Hat Display"/>
              </a:rPr>
              <a:t>6</a:t>
            </a:r>
          </a:p>
          <a:p>
            <a:pPr algn="l">
              <a:lnSpc>
                <a:spcPts val="3450"/>
              </a:lnSpc>
            </a:pPr>
            <a:r>
              <a:rPr lang="en-US" sz="1500" b="1" i="0" spc="0">
                <a:solidFill>
                  <a:srgbClr val="FFFFFF">
                    <a:alpha val="50000"/>
                  </a:srgbClr>
                </a:solidFill>
                <a:latin typeface="Red Hat Display"/>
              </a:rPr>
              <a:t>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620" y="762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-257175" y="3945731"/>
            <a:ext cx="10267950" cy="1540669"/>
            <a:chOff x="-257175" y="3945731"/>
            <a:chExt cx="10267950" cy="1540669"/>
          </a:xfrm>
        </p:grpSpPr>
        <p:sp>
          <p:nvSpPr>
            <p:cNvPr id="4" name="Freeform 4"/>
            <p:cNvSpPr/>
            <p:nvPr/>
          </p:nvSpPr>
          <p:spPr>
            <a:xfrm>
              <a:off x="-257175" y="3945731"/>
              <a:ext cx="10267950" cy="154066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8236744" y="3945731"/>
            <a:ext cx="3719512" cy="3719512"/>
            <a:chOff x="8236744" y="3945731"/>
            <a:chExt cx="3719512" cy="3719512"/>
          </a:xfrm>
        </p:grpSpPr>
        <p:sp>
          <p:nvSpPr>
            <p:cNvPr id="6" name="Freeform 6"/>
            <p:cNvSpPr/>
            <p:nvPr/>
          </p:nvSpPr>
          <p:spPr>
            <a:xfrm>
              <a:off x="8236744" y="3945731"/>
              <a:ext cx="3719512" cy="3719512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21600000">
            <a:off x="0" y="0"/>
            <a:ext cx="3481388" cy="3945731"/>
            <a:chOff x="0" y="0"/>
            <a:chExt cx="3481388" cy="39457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81388" cy="3945731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 rot="21600000">
            <a:off x="679133" y="623888"/>
            <a:ext cx="3007470" cy="514350"/>
          </a:xfrm>
          <a:prstGeom prst="rect">
            <a:avLst/>
          </a:prstGeom>
        </p:spPr>
        <p:txBody>
          <a:bodyPr lIns="0" tIns="46800" rIns="0" bIns="0" rtlCol="0" anchor="t"/>
          <a:lstStyle/>
          <a:p>
            <a:pPr algn="l">
              <a:lnSpc>
                <a:spcPts val="4050"/>
              </a:lnSpc>
            </a:pPr>
            <a:r>
              <a:rPr lang="en-US" sz="3375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Project Topic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107570" y="1885931"/>
            <a:ext cx="3974123" cy="322897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 rot="21600000">
            <a:off x="5376863" y="907733"/>
            <a:ext cx="2917881" cy="85725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50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Task</a:t>
            </a:r>
          </a:p>
          <a:p>
            <a:pPr algn="l">
              <a:lnSpc>
                <a:spcPts val="2250"/>
              </a:lnSpc>
            </a:pPr>
            <a:r>
              <a:rPr lang="en-US" sz="150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Project task is to develop and create binary classification models.</a:t>
            </a:r>
          </a:p>
        </p:txBody>
      </p:sp>
      <p:sp>
        <p:nvSpPr>
          <p:cNvPr id="13" name="TextBox 13"/>
          <p:cNvSpPr txBox="1"/>
          <p:nvPr/>
        </p:nvSpPr>
        <p:spPr>
          <a:xfrm rot="21600000">
            <a:off x="5376863" y="2248853"/>
            <a:ext cx="2917881" cy="85725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250"/>
              </a:lnSpc>
            </a:pPr>
            <a:r>
              <a:rPr lang="en-US" sz="150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Goals</a:t>
            </a:r>
          </a:p>
          <a:p>
            <a:pPr marL="170000" lvl="0" indent="-140000" algn="l">
              <a:lnSpc>
                <a:spcPts val="2250"/>
              </a:lnSpc>
              <a:buSzPct val="150000"/>
              <a:buFont typeface="Red Hat Display"/>
              <a:buChar char="•"/>
            </a:pPr>
            <a:r>
              <a:rPr lang="en-US" sz="150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Primary</a:t>
            </a:r>
          </a:p>
          <a:p>
            <a:pPr marL="170000" lvl="0" indent="-140000" algn="l">
              <a:lnSpc>
                <a:spcPts val="2250"/>
              </a:lnSpc>
              <a:buSzPct val="150000"/>
              <a:buFont typeface="Red Hat Display"/>
              <a:buChar char="•"/>
            </a:pPr>
            <a:r>
              <a:rPr lang="en-US" sz="150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Secondary</a:t>
            </a:r>
          </a:p>
        </p:txBody>
      </p:sp>
      <p:cxnSp>
        <p:nvCxnSpPr>
          <p:cNvPr id="14" name="Straight Connector 14"/>
          <p:cNvCxnSpPr>
            <a:cxnSpLocks/>
          </p:cNvCxnSpPr>
          <p:nvPr/>
        </p:nvCxnSpPr>
        <p:spPr>
          <a:xfrm rot="5400000">
            <a:off x="2797940" y="1976438"/>
            <a:ext cx="3943350" cy="0"/>
          </a:xfrm>
          <a:prstGeom prst="line">
            <a:avLst/>
          </a:prstGeom>
          <a:ln w="9525">
            <a:solidFill>
              <a:srgbClr val="0051B5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6"/>
          <p:cNvGrpSpPr/>
          <p:nvPr/>
        </p:nvGrpSpPr>
        <p:grpSpPr>
          <a:xfrm rot="21600000">
            <a:off x="4600347" y="907733"/>
            <a:ext cx="338138" cy="338138"/>
            <a:chOff x="4600347" y="907733"/>
            <a:chExt cx="338138" cy="338138"/>
          </a:xfrm>
        </p:grpSpPr>
        <p:sp>
          <p:nvSpPr>
            <p:cNvPr id="15" name="Freeform 15"/>
            <p:cNvSpPr/>
            <p:nvPr/>
          </p:nvSpPr>
          <p:spPr>
            <a:xfrm>
              <a:off x="4600347" y="907733"/>
              <a:ext cx="338138" cy="338138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21600000">
            <a:off x="4600099" y="2248853"/>
            <a:ext cx="338138" cy="338138"/>
            <a:chOff x="4600099" y="2248853"/>
            <a:chExt cx="338138" cy="338138"/>
          </a:xfrm>
        </p:grpSpPr>
        <p:sp>
          <p:nvSpPr>
            <p:cNvPr id="17" name="Freeform 17"/>
            <p:cNvSpPr/>
            <p:nvPr/>
          </p:nvSpPr>
          <p:spPr>
            <a:xfrm>
              <a:off x="4600099" y="2248853"/>
              <a:ext cx="338138" cy="338138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21600000">
            <a:off x="3743325" y="3572351"/>
            <a:ext cx="338138" cy="338138"/>
            <a:chOff x="3743325" y="3572351"/>
            <a:chExt cx="338138" cy="338138"/>
          </a:xfrm>
        </p:grpSpPr>
        <p:sp>
          <p:nvSpPr>
            <p:cNvPr id="19" name="Freeform 19"/>
            <p:cNvSpPr/>
            <p:nvPr/>
          </p:nvSpPr>
          <p:spPr>
            <a:xfrm>
              <a:off x="3743325" y="3572351"/>
              <a:ext cx="338138" cy="338138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CA48">
                <a:alpha val="100000"/>
              </a:srgbClr>
            </a:solidFill>
          </p:spPr>
        </p:sp>
      </p:grpSp>
      <p:sp>
        <p:nvSpPr>
          <p:cNvPr id="21" name="TextBox 21"/>
          <p:cNvSpPr txBox="1"/>
          <p:nvPr/>
        </p:nvSpPr>
        <p:spPr>
          <a:xfrm rot="21600000">
            <a:off x="3622754" y="3604259"/>
            <a:ext cx="587431" cy="419100"/>
          </a:xfrm>
          <a:prstGeom prst="rect">
            <a:avLst/>
          </a:prstGeom>
        </p:spPr>
        <p:txBody>
          <a:bodyPr lIns="0" tIns="46800" rIns="0" bIns="0" rtlCol="0" anchor="t"/>
          <a:lstStyle/>
          <a:p>
            <a:pPr algn="ctr">
              <a:lnSpc>
                <a:spcPts val="3331"/>
              </a:lnSpc>
            </a:pPr>
            <a:r>
              <a:rPr lang="en-US" sz="3331" i="0" spc="0" dirty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*</a:t>
            </a:r>
          </a:p>
        </p:txBody>
      </p:sp>
      <p:grpSp>
        <p:nvGrpSpPr>
          <p:cNvPr id="23" name="Group 23"/>
          <p:cNvGrpSpPr/>
          <p:nvPr/>
        </p:nvGrpSpPr>
        <p:grpSpPr>
          <a:xfrm rot="21600000">
            <a:off x="9417844" y="3598069"/>
            <a:ext cx="676275" cy="676275"/>
            <a:chOff x="9417844" y="3598069"/>
            <a:chExt cx="676275" cy="676275"/>
          </a:xfrm>
        </p:grpSpPr>
        <p:sp>
          <p:nvSpPr>
            <p:cNvPr id="22" name="Freeform 22"/>
            <p:cNvSpPr/>
            <p:nvPr/>
          </p:nvSpPr>
          <p:spPr>
            <a:xfrm>
              <a:off x="9417844" y="3598069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 rot="21600000">
            <a:off x="179070" y="675799"/>
            <a:ext cx="419100" cy="419100"/>
            <a:chOff x="179070" y="675799"/>
            <a:chExt cx="419100" cy="419100"/>
          </a:xfrm>
        </p:grpSpPr>
        <p:sp>
          <p:nvSpPr>
            <p:cNvPr id="24" name="Freeform 24"/>
            <p:cNvSpPr/>
            <p:nvPr/>
          </p:nvSpPr>
          <p:spPr>
            <a:xfrm>
              <a:off x="179070" y="675799"/>
              <a:ext cx="419100" cy="41910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sp>
        <p:nvSpPr>
          <p:cNvPr id="26" name="TextBox 26"/>
          <p:cNvSpPr txBox="1"/>
          <p:nvPr/>
        </p:nvSpPr>
        <p:spPr>
          <a:xfrm rot="21600000">
            <a:off x="-1425892" y="665798"/>
            <a:ext cx="3626700" cy="428625"/>
          </a:xfrm>
          <a:prstGeom prst="rect">
            <a:avLst/>
          </a:prstGeom>
        </p:spPr>
        <p:txBody>
          <a:bodyPr lIns="0" tIns="46800" rIns="0" bIns="0" rtlCol="0" anchor="t"/>
          <a:lstStyle/>
          <a:p>
            <a:pPr algn="ctr">
              <a:lnSpc>
                <a:spcPts val="3375"/>
              </a:lnSpc>
            </a:pPr>
            <a:r>
              <a:rPr lang="en-US" sz="3375" b="0" i="0" spc="0">
                <a:solidFill>
                  <a:srgbClr val="FFFFFF">
                    <a:alpha val="100000"/>
                  </a:srgbClr>
                </a:solidFill>
                <a:latin typeface="Red Hat Display"/>
              </a:rPr>
              <a:t>1</a:t>
            </a:r>
          </a:p>
        </p:txBody>
      </p:sp>
      <p:pic>
        <p:nvPicPr>
          <p:cNvPr id="29" name="Picture 28" descr="Table&#10;&#10;Description automatically generated">
            <a:extLst>
              <a:ext uri="{FF2B5EF4-FFF2-40B4-BE49-F238E27FC236}">
                <a16:creationId xmlns:a16="http://schemas.microsoft.com/office/drawing/2014/main" id="{082C062E-52D5-23A7-3538-9528BE27B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301" y="3523458"/>
            <a:ext cx="5125956" cy="14276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5400000">
            <a:off x="379345" y="-636520"/>
            <a:ext cx="5743575" cy="6502265"/>
            <a:chOff x="379345" y="-636520"/>
            <a:chExt cx="5743575" cy="6502265"/>
          </a:xfrm>
        </p:grpSpPr>
        <p:sp>
          <p:nvSpPr>
            <p:cNvPr id="2" name="Freeform 2"/>
            <p:cNvSpPr/>
            <p:nvPr/>
          </p:nvSpPr>
          <p:spPr>
            <a:xfrm>
              <a:off x="379345" y="-636520"/>
              <a:ext cx="5743575" cy="650226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6502400" y="3945731"/>
            <a:ext cx="3251200" cy="1540669"/>
            <a:chOff x="6502400" y="3945731"/>
            <a:chExt cx="3251200" cy="1540669"/>
          </a:xfrm>
        </p:grpSpPr>
        <p:sp>
          <p:nvSpPr>
            <p:cNvPr id="4" name="Freeform 4"/>
            <p:cNvSpPr/>
            <p:nvPr/>
          </p:nvSpPr>
          <p:spPr>
            <a:xfrm>
              <a:off x="6502400" y="3945731"/>
              <a:ext cx="3251200" cy="154066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A48">
                <a:alpha val="100000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5722937" y="662360"/>
            <a:ext cx="5658518" cy="419968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 rot="21600000">
            <a:off x="784197" y="500043"/>
            <a:ext cx="3575106" cy="514350"/>
          </a:xfrm>
          <a:prstGeom prst="rect">
            <a:avLst/>
          </a:prstGeom>
        </p:spPr>
        <p:txBody>
          <a:bodyPr lIns="0" tIns="46800" rIns="0" bIns="0" rtlCol="0" anchor="t"/>
          <a:lstStyle/>
          <a:p>
            <a:pPr algn="l">
              <a:lnSpc>
                <a:spcPts val="4050"/>
              </a:lnSpc>
            </a:pPr>
            <a:r>
              <a:rPr lang="en-US" sz="3375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Data</a:t>
            </a:r>
          </a:p>
        </p:txBody>
      </p:sp>
      <p:grpSp>
        <p:nvGrpSpPr>
          <p:cNvPr id="9" name="Group 9"/>
          <p:cNvGrpSpPr/>
          <p:nvPr/>
        </p:nvGrpSpPr>
        <p:grpSpPr>
          <a:xfrm rot="21600000">
            <a:off x="577850" y="1478756"/>
            <a:ext cx="676275" cy="676275"/>
            <a:chOff x="577850" y="1478756"/>
            <a:chExt cx="676275" cy="676275"/>
          </a:xfrm>
        </p:grpSpPr>
        <p:sp>
          <p:nvSpPr>
            <p:cNvPr id="8" name="Freeform 8"/>
            <p:cNvSpPr/>
            <p:nvPr/>
          </p:nvSpPr>
          <p:spPr>
            <a:xfrm>
              <a:off x="577850" y="1478756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1600000">
            <a:off x="703925" y="1612088"/>
            <a:ext cx="424070" cy="381000"/>
            <a:chOff x="703925" y="1612088"/>
            <a:chExt cx="424070" cy="381000"/>
          </a:xfrm>
        </p:grpSpPr>
        <p:sp>
          <p:nvSpPr>
            <p:cNvPr id="10" name="Freeform 10"/>
            <p:cNvSpPr/>
            <p:nvPr/>
          </p:nvSpPr>
          <p:spPr>
            <a:xfrm>
              <a:off x="703925" y="1612088"/>
              <a:ext cx="424070" cy="381000"/>
            </a:xfrm>
            <a:custGeom>
              <a:avLst/>
              <a:gdLst/>
              <a:ahLst/>
              <a:cxnLst/>
              <a:rect l="0" t="0" r="0" b="0"/>
              <a:pathLst>
                <a:path w="302880" h="273187">
                  <a:moveTo>
                    <a:pt x="298876" y="33337"/>
                  </a:moveTo>
                  <a:cubicBezTo>
                    <a:pt x="289694" y="20945"/>
                    <a:pt x="267758" y="21860"/>
                    <a:pt x="240012" y="31242"/>
                  </a:cubicBezTo>
                  <a:cubicBezTo>
                    <a:pt x="216390" y="11735"/>
                    <a:pt x="186119" y="0"/>
                    <a:pt x="153163" y="0"/>
                  </a:cubicBezTo>
                  <a:cubicBezTo>
                    <a:pt x="77848" y="0"/>
                    <a:pt x="16584" y="61274"/>
                    <a:pt x="16584" y="136588"/>
                  </a:cubicBezTo>
                  <a:cubicBezTo>
                    <a:pt x="16584" y="153991"/>
                    <a:pt x="19975" y="170574"/>
                    <a:pt x="25937" y="185909"/>
                  </a:cubicBezTo>
                  <a:cubicBezTo>
                    <a:pt x="4163" y="213427"/>
                    <a:pt x="-6324" y="237868"/>
                    <a:pt x="4001" y="251822"/>
                  </a:cubicBezTo>
                  <a:cubicBezTo>
                    <a:pt x="8564" y="257937"/>
                    <a:pt x="16355" y="261023"/>
                    <a:pt x="27233" y="261023"/>
                  </a:cubicBezTo>
                  <a:cubicBezTo>
                    <a:pt x="29509" y="261023"/>
                    <a:pt x="31938" y="260890"/>
                    <a:pt x="34472" y="260594"/>
                  </a:cubicBezTo>
                  <a:cubicBezTo>
                    <a:pt x="37358" y="260280"/>
                    <a:pt x="39453" y="257699"/>
                    <a:pt x="39148" y="254841"/>
                  </a:cubicBezTo>
                  <a:cubicBezTo>
                    <a:pt x="38844" y="251946"/>
                    <a:pt x="36262" y="249879"/>
                    <a:pt x="33367" y="250155"/>
                  </a:cubicBezTo>
                  <a:cubicBezTo>
                    <a:pt x="25975" y="250955"/>
                    <a:pt x="16336" y="250793"/>
                    <a:pt x="12440" y="245574"/>
                  </a:cubicBezTo>
                  <a:cubicBezTo>
                    <a:pt x="6601" y="237687"/>
                    <a:pt x="13412" y="219808"/>
                    <a:pt x="30747" y="196806"/>
                  </a:cubicBezTo>
                  <a:cubicBezTo>
                    <a:pt x="53055" y="241964"/>
                    <a:pt x="99470" y="273187"/>
                    <a:pt x="153163" y="273187"/>
                  </a:cubicBezTo>
                  <a:cubicBezTo>
                    <a:pt x="228467" y="273187"/>
                    <a:pt x="289751" y="211903"/>
                    <a:pt x="289732" y="136598"/>
                  </a:cubicBezTo>
                  <a:cubicBezTo>
                    <a:pt x="289732" y="98584"/>
                    <a:pt x="274092" y="64170"/>
                    <a:pt x="248946" y="39386"/>
                  </a:cubicBezTo>
                  <a:cubicBezTo>
                    <a:pt x="270387" y="32861"/>
                    <a:pt x="285379" y="32776"/>
                    <a:pt x="290427" y="39586"/>
                  </a:cubicBezTo>
                  <a:cubicBezTo>
                    <a:pt x="293933" y="44320"/>
                    <a:pt x="292018" y="52387"/>
                    <a:pt x="289808" y="58322"/>
                  </a:cubicBezTo>
                  <a:cubicBezTo>
                    <a:pt x="288789" y="61027"/>
                    <a:pt x="290161" y="64065"/>
                    <a:pt x="292875" y="65075"/>
                  </a:cubicBezTo>
                  <a:cubicBezTo>
                    <a:pt x="295628" y="66084"/>
                    <a:pt x="298628" y="64703"/>
                    <a:pt x="299648" y="61998"/>
                  </a:cubicBezTo>
                  <a:cubicBezTo>
                    <a:pt x="304210" y="49806"/>
                    <a:pt x="303934" y="40176"/>
                    <a:pt x="298876" y="33337"/>
                  </a:cubicBezTo>
                  <a:close/>
                  <a:moveTo>
                    <a:pt x="253108" y="60046"/>
                  </a:moveTo>
                  <a:cubicBezTo>
                    <a:pt x="268910" y="80639"/>
                    <a:pt x="278521" y="106166"/>
                    <a:pt x="279102" y="133931"/>
                  </a:cubicBezTo>
                  <a:lnTo>
                    <a:pt x="223991" y="133931"/>
                  </a:lnTo>
                  <a:cubicBezTo>
                    <a:pt x="223591" y="107823"/>
                    <a:pt x="217418" y="82601"/>
                    <a:pt x="206493" y="60398"/>
                  </a:cubicBezTo>
                  <a:lnTo>
                    <a:pt x="251365" y="60398"/>
                  </a:lnTo>
                  <a:cubicBezTo>
                    <a:pt x="251985" y="60398"/>
                    <a:pt x="252556" y="60236"/>
                    <a:pt x="253108" y="60046"/>
                  </a:cubicBezTo>
                  <a:close/>
                  <a:moveTo>
                    <a:pt x="257052" y="207855"/>
                  </a:moveTo>
                  <a:lnTo>
                    <a:pt x="208846" y="207855"/>
                  </a:lnTo>
                  <a:cubicBezTo>
                    <a:pt x="217628" y="188366"/>
                    <a:pt x="222857" y="166783"/>
                    <a:pt x="223838" y="144437"/>
                  </a:cubicBezTo>
                  <a:lnTo>
                    <a:pt x="278826" y="144437"/>
                  </a:lnTo>
                  <a:cubicBezTo>
                    <a:pt x="277388" y="167869"/>
                    <a:pt x="269615" y="189595"/>
                    <a:pt x="257052" y="207855"/>
                  </a:cubicBezTo>
                  <a:close/>
                  <a:moveTo>
                    <a:pt x="109024" y="207855"/>
                  </a:moveTo>
                  <a:cubicBezTo>
                    <a:pt x="99642" y="188614"/>
                    <a:pt x="94022" y="166954"/>
                    <a:pt x="92965" y="144437"/>
                  </a:cubicBezTo>
                  <a:lnTo>
                    <a:pt x="213351" y="144437"/>
                  </a:lnTo>
                  <a:cubicBezTo>
                    <a:pt x="212294" y="166954"/>
                    <a:pt x="206674" y="188614"/>
                    <a:pt x="197273" y="207855"/>
                  </a:cubicBezTo>
                  <a:lnTo>
                    <a:pt x="109024" y="207855"/>
                  </a:lnTo>
                  <a:close/>
                  <a:moveTo>
                    <a:pt x="191653" y="218361"/>
                  </a:moveTo>
                  <a:cubicBezTo>
                    <a:pt x="181709" y="235248"/>
                    <a:pt x="168650" y="249774"/>
                    <a:pt x="153153" y="260766"/>
                  </a:cubicBezTo>
                  <a:cubicBezTo>
                    <a:pt x="137656" y="249774"/>
                    <a:pt x="124597" y="235248"/>
                    <a:pt x="114653" y="218361"/>
                  </a:cubicBezTo>
                  <a:lnTo>
                    <a:pt x="191653" y="218361"/>
                  </a:lnTo>
                  <a:close/>
                  <a:moveTo>
                    <a:pt x="52950" y="60398"/>
                  </a:moveTo>
                  <a:lnTo>
                    <a:pt x="99804" y="60398"/>
                  </a:lnTo>
                  <a:cubicBezTo>
                    <a:pt x="89659" y="81029"/>
                    <a:pt x="83592" y="104251"/>
                    <a:pt x="82459" y="128378"/>
                  </a:cubicBezTo>
                  <a:cubicBezTo>
                    <a:pt x="80325" y="130226"/>
                    <a:pt x="78239" y="132074"/>
                    <a:pt x="76153" y="133931"/>
                  </a:cubicBezTo>
                  <a:lnTo>
                    <a:pt x="30747" y="133931"/>
                  </a:lnTo>
                  <a:cubicBezTo>
                    <a:pt x="29347" y="133931"/>
                    <a:pt x="28090" y="134493"/>
                    <a:pt x="27147" y="135388"/>
                  </a:cubicBezTo>
                  <a:cubicBezTo>
                    <a:pt x="27414" y="107213"/>
                    <a:pt x="37024" y="81286"/>
                    <a:pt x="52950" y="60398"/>
                  </a:cubicBezTo>
                  <a:close/>
                  <a:moveTo>
                    <a:pt x="177994" y="60398"/>
                  </a:moveTo>
                  <a:cubicBezTo>
                    <a:pt x="158287" y="71714"/>
                    <a:pt x="138161" y="84887"/>
                    <a:pt x="119139" y="98984"/>
                  </a:cubicBezTo>
                  <a:cubicBezTo>
                    <a:pt x="110519" y="105366"/>
                    <a:pt x="102013" y="112043"/>
                    <a:pt x="93727" y="118853"/>
                  </a:cubicBezTo>
                  <a:cubicBezTo>
                    <a:pt x="95984" y="97965"/>
                    <a:pt x="102185" y="78057"/>
                    <a:pt x="111624" y="60398"/>
                  </a:cubicBezTo>
                  <a:lnTo>
                    <a:pt x="177994" y="60398"/>
                  </a:lnTo>
                  <a:close/>
                  <a:moveTo>
                    <a:pt x="117787" y="49882"/>
                  </a:moveTo>
                  <a:cubicBezTo>
                    <a:pt x="127283" y="35138"/>
                    <a:pt x="139228" y="22412"/>
                    <a:pt x="153153" y="12554"/>
                  </a:cubicBezTo>
                  <a:cubicBezTo>
                    <a:pt x="167079" y="22422"/>
                    <a:pt x="179033" y="35147"/>
                    <a:pt x="188529" y="49882"/>
                  </a:cubicBezTo>
                  <a:lnTo>
                    <a:pt x="117787" y="49882"/>
                  </a:lnTo>
                  <a:close/>
                  <a:moveTo>
                    <a:pt x="92831" y="133255"/>
                  </a:moveTo>
                  <a:cubicBezTo>
                    <a:pt x="102899" y="124720"/>
                    <a:pt x="113710" y="116072"/>
                    <a:pt x="125397" y="107413"/>
                  </a:cubicBezTo>
                  <a:cubicBezTo>
                    <a:pt x="150343" y="88935"/>
                    <a:pt x="174213" y="73933"/>
                    <a:pt x="195758" y="62398"/>
                  </a:cubicBezTo>
                  <a:cubicBezTo>
                    <a:pt x="206798" y="83810"/>
                    <a:pt x="213065" y="108404"/>
                    <a:pt x="213494" y="133931"/>
                  </a:cubicBezTo>
                  <a:lnTo>
                    <a:pt x="92812" y="133931"/>
                  </a:lnTo>
                  <a:cubicBezTo>
                    <a:pt x="92822" y="133712"/>
                    <a:pt x="92831" y="133483"/>
                    <a:pt x="92831" y="133255"/>
                  </a:cubicBezTo>
                  <a:close/>
                  <a:moveTo>
                    <a:pt x="169060" y="11630"/>
                  </a:moveTo>
                  <a:cubicBezTo>
                    <a:pt x="191082" y="14411"/>
                    <a:pt x="211303" y="22917"/>
                    <a:pt x="228286" y="35576"/>
                  </a:cubicBezTo>
                  <a:cubicBezTo>
                    <a:pt x="219257" y="39167"/>
                    <a:pt x="209760" y="43529"/>
                    <a:pt x="199997" y="48473"/>
                  </a:cubicBezTo>
                  <a:cubicBezTo>
                    <a:pt x="191587" y="34461"/>
                    <a:pt x="181166" y="21984"/>
                    <a:pt x="169060" y="11630"/>
                  </a:cubicBezTo>
                  <a:close/>
                  <a:moveTo>
                    <a:pt x="137256" y="11630"/>
                  </a:moveTo>
                  <a:cubicBezTo>
                    <a:pt x="124740" y="22336"/>
                    <a:pt x="113996" y="35290"/>
                    <a:pt x="105433" y="49882"/>
                  </a:cubicBezTo>
                  <a:lnTo>
                    <a:pt x="61875" y="49882"/>
                  </a:lnTo>
                  <a:cubicBezTo>
                    <a:pt x="81401" y="29327"/>
                    <a:pt x="107728" y="15373"/>
                    <a:pt x="137256" y="11630"/>
                  </a:cubicBezTo>
                  <a:close/>
                  <a:moveTo>
                    <a:pt x="27423" y="143161"/>
                  </a:moveTo>
                  <a:cubicBezTo>
                    <a:pt x="28328" y="143923"/>
                    <a:pt x="29461" y="144437"/>
                    <a:pt x="30747" y="144437"/>
                  </a:cubicBezTo>
                  <a:lnTo>
                    <a:pt x="64666" y="144437"/>
                  </a:lnTo>
                  <a:cubicBezTo>
                    <a:pt x="53217" y="155210"/>
                    <a:pt x="42739" y="166040"/>
                    <a:pt x="33691" y="176555"/>
                  </a:cubicBezTo>
                  <a:cubicBezTo>
                    <a:pt x="30138" y="165983"/>
                    <a:pt x="28023" y="154781"/>
                    <a:pt x="27423" y="143161"/>
                  </a:cubicBezTo>
                  <a:close/>
                  <a:moveTo>
                    <a:pt x="80030" y="144437"/>
                  </a:moveTo>
                  <a:lnTo>
                    <a:pt x="82440" y="144437"/>
                  </a:lnTo>
                  <a:cubicBezTo>
                    <a:pt x="83430" y="166792"/>
                    <a:pt x="88659" y="188366"/>
                    <a:pt x="97441" y="207855"/>
                  </a:cubicBezTo>
                  <a:lnTo>
                    <a:pt x="49264" y="207855"/>
                  </a:lnTo>
                  <a:cubicBezTo>
                    <a:pt x="44902" y="201520"/>
                    <a:pt x="41149" y="194748"/>
                    <a:pt x="37986" y="187652"/>
                  </a:cubicBezTo>
                  <a:cubicBezTo>
                    <a:pt x="48988" y="174355"/>
                    <a:pt x="63075" y="159725"/>
                    <a:pt x="80030" y="144437"/>
                  </a:cubicBezTo>
                  <a:close/>
                  <a:moveTo>
                    <a:pt x="57379" y="218361"/>
                  </a:moveTo>
                  <a:lnTo>
                    <a:pt x="102642" y="218361"/>
                  </a:lnTo>
                  <a:cubicBezTo>
                    <a:pt x="111577" y="234925"/>
                    <a:pt x="123187" y="249622"/>
                    <a:pt x="137037" y="261509"/>
                  </a:cubicBezTo>
                  <a:cubicBezTo>
                    <a:pt x="105290" y="257442"/>
                    <a:pt x="77220" y="241564"/>
                    <a:pt x="57379" y="218361"/>
                  </a:cubicBezTo>
                  <a:close/>
                  <a:moveTo>
                    <a:pt x="169260" y="261518"/>
                  </a:moveTo>
                  <a:cubicBezTo>
                    <a:pt x="183100" y="249622"/>
                    <a:pt x="194711" y="234925"/>
                    <a:pt x="203636" y="218361"/>
                  </a:cubicBezTo>
                  <a:lnTo>
                    <a:pt x="248927" y="218361"/>
                  </a:lnTo>
                  <a:cubicBezTo>
                    <a:pt x="229086" y="241564"/>
                    <a:pt x="201016" y="257442"/>
                    <a:pt x="169260" y="261518"/>
                  </a:cubicBezTo>
                  <a:close/>
                  <a:moveTo>
                    <a:pt x="244450" y="49882"/>
                  </a:moveTo>
                  <a:lnTo>
                    <a:pt x="221219" y="49882"/>
                  </a:lnTo>
                  <a:cubicBezTo>
                    <a:pt x="226972" y="47330"/>
                    <a:pt x="232392" y="45148"/>
                    <a:pt x="237592" y="43224"/>
                  </a:cubicBezTo>
                  <a:cubicBezTo>
                    <a:pt x="239945" y="45368"/>
                    <a:pt x="242240" y="47568"/>
                    <a:pt x="244450" y="49882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21600000">
            <a:off x="577850" y="3426619"/>
            <a:ext cx="676275" cy="676275"/>
            <a:chOff x="577850" y="3426619"/>
            <a:chExt cx="676275" cy="676275"/>
          </a:xfrm>
        </p:grpSpPr>
        <p:sp>
          <p:nvSpPr>
            <p:cNvPr id="12" name="Freeform 12"/>
            <p:cNvSpPr/>
            <p:nvPr/>
          </p:nvSpPr>
          <p:spPr>
            <a:xfrm>
              <a:off x="577850" y="3426619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21600000">
            <a:off x="687360" y="3617100"/>
            <a:ext cx="457200" cy="314325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21600000">
            <a:off x="3300413" y="1478756"/>
            <a:ext cx="676275" cy="676275"/>
            <a:chOff x="3300413" y="1478756"/>
            <a:chExt cx="676275" cy="676275"/>
          </a:xfrm>
        </p:grpSpPr>
        <p:sp>
          <p:nvSpPr>
            <p:cNvPr id="15" name="Freeform 15"/>
            <p:cNvSpPr/>
            <p:nvPr/>
          </p:nvSpPr>
          <p:spPr>
            <a:xfrm>
              <a:off x="3300413" y="1478756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21600000">
            <a:off x="3460828" y="1638281"/>
            <a:ext cx="379200" cy="376238"/>
            <a:chOff x="3460828" y="1638281"/>
            <a:chExt cx="379200" cy="376238"/>
          </a:xfrm>
        </p:grpSpPr>
        <p:sp>
          <p:nvSpPr>
            <p:cNvPr id="17" name="Freeform 17"/>
            <p:cNvSpPr/>
            <p:nvPr/>
          </p:nvSpPr>
          <p:spPr>
            <a:xfrm>
              <a:off x="3460828" y="1638281"/>
              <a:ext cx="379200" cy="376238"/>
            </a:xfrm>
            <a:custGeom>
              <a:avLst/>
              <a:gdLst/>
              <a:ahLst/>
              <a:cxnLst/>
              <a:rect l="0" t="0" r="0" b="0"/>
              <a:pathLst>
                <a:path w="302895" h="301180">
                  <a:moveTo>
                    <a:pt x="202082" y="133350"/>
                  </a:moveTo>
                  <a:lnTo>
                    <a:pt x="202082" y="110900"/>
                  </a:lnTo>
                  <a:cubicBezTo>
                    <a:pt x="202082" y="80229"/>
                    <a:pt x="191453" y="64665"/>
                    <a:pt x="170469" y="64665"/>
                  </a:cubicBezTo>
                  <a:cubicBezTo>
                    <a:pt x="158296" y="64665"/>
                    <a:pt x="144637" y="69809"/>
                    <a:pt x="131426" y="74781"/>
                  </a:cubicBezTo>
                  <a:cubicBezTo>
                    <a:pt x="127702" y="76190"/>
                    <a:pt x="124054" y="77572"/>
                    <a:pt x="120558" y="78772"/>
                  </a:cubicBezTo>
                  <a:cubicBezTo>
                    <a:pt x="102937" y="79229"/>
                    <a:pt x="91183" y="93545"/>
                    <a:pt x="91183" y="114691"/>
                  </a:cubicBezTo>
                  <a:lnTo>
                    <a:pt x="91183" y="131569"/>
                  </a:lnTo>
                  <a:cubicBezTo>
                    <a:pt x="81105" y="133788"/>
                    <a:pt x="81105" y="142951"/>
                    <a:pt x="81105" y="148714"/>
                  </a:cubicBezTo>
                  <a:lnTo>
                    <a:pt x="81105" y="161306"/>
                  </a:lnTo>
                  <a:cubicBezTo>
                    <a:pt x="81105" y="172831"/>
                    <a:pt x="87563" y="188347"/>
                    <a:pt x="98412" y="192014"/>
                  </a:cubicBezTo>
                  <a:cubicBezTo>
                    <a:pt x="100365" y="215865"/>
                    <a:pt x="118434" y="240706"/>
                    <a:pt x="143761" y="240706"/>
                  </a:cubicBezTo>
                  <a:lnTo>
                    <a:pt x="145647" y="240706"/>
                  </a:lnTo>
                  <a:cubicBezTo>
                    <a:pt x="171498" y="240706"/>
                    <a:pt x="189948" y="215884"/>
                    <a:pt x="191976" y="192034"/>
                  </a:cubicBezTo>
                  <a:cubicBezTo>
                    <a:pt x="203483" y="188319"/>
                    <a:pt x="212179" y="172260"/>
                    <a:pt x="212179" y="161296"/>
                  </a:cubicBezTo>
                  <a:lnTo>
                    <a:pt x="212179" y="148704"/>
                  </a:lnTo>
                  <a:cubicBezTo>
                    <a:pt x="212179" y="141503"/>
                    <a:pt x="205835" y="135979"/>
                    <a:pt x="202082" y="133350"/>
                  </a:cubicBezTo>
                  <a:close/>
                  <a:moveTo>
                    <a:pt x="202063" y="161296"/>
                  </a:moveTo>
                  <a:cubicBezTo>
                    <a:pt x="202063" y="169764"/>
                    <a:pt x="194024" y="182728"/>
                    <a:pt x="187090" y="182728"/>
                  </a:cubicBezTo>
                  <a:cubicBezTo>
                    <a:pt x="184309" y="182728"/>
                    <a:pt x="182051" y="184975"/>
                    <a:pt x="182051" y="187766"/>
                  </a:cubicBezTo>
                  <a:cubicBezTo>
                    <a:pt x="182051" y="207988"/>
                    <a:pt x="166487" y="230610"/>
                    <a:pt x="145647" y="230610"/>
                  </a:cubicBezTo>
                  <a:lnTo>
                    <a:pt x="143761" y="230610"/>
                  </a:lnTo>
                  <a:cubicBezTo>
                    <a:pt x="122873" y="230610"/>
                    <a:pt x="108318" y="208026"/>
                    <a:pt x="108318" y="187766"/>
                  </a:cubicBezTo>
                  <a:cubicBezTo>
                    <a:pt x="108318" y="184975"/>
                    <a:pt x="106070" y="182728"/>
                    <a:pt x="103280" y="182728"/>
                  </a:cubicBezTo>
                  <a:cubicBezTo>
                    <a:pt x="97041" y="182728"/>
                    <a:pt x="91173" y="170650"/>
                    <a:pt x="91173" y="161296"/>
                  </a:cubicBezTo>
                  <a:lnTo>
                    <a:pt x="91173" y="148704"/>
                  </a:lnTo>
                  <a:cubicBezTo>
                    <a:pt x="91173" y="141351"/>
                    <a:pt x="91307" y="141141"/>
                    <a:pt x="96212" y="141141"/>
                  </a:cubicBezTo>
                  <a:cubicBezTo>
                    <a:pt x="98993" y="141141"/>
                    <a:pt x="101251" y="138894"/>
                    <a:pt x="101251" y="136103"/>
                  </a:cubicBezTo>
                  <a:lnTo>
                    <a:pt x="101251" y="114681"/>
                  </a:lnTo>
                  <a:cubicBezTo>
                    <a:pt x="101251" y="102184"/>
                    <a:pt x="106547" y="88830"/>
                    <a:pt x="121415" y="88830"/>
                  </a:cubicBezTo>
                  <a:cubicBezTo>
                    <a:pt x="121968" y="88830"/>
                    <a:pt x="122501" y="88754"/>
                    <a:pt x="123034" y="88573"/>
                  </a:cubicBezTo>
                  <a:cubicBezTo>
                    <a:pt x="126854" y="87268"/>
                    <a:pt x="130864" y="85754"/>
                    <a:pt x="134960" y="84220"/>
                  </a:cubicBezTo>
                  <a:cubicBezTo>
                    <a:pt x="147333" y="79562"/>
                    <a:pt x="160115" y="74743"/>
                    <a:pt x="170450" y="74743"/>
                  </a:cubicBezTo>
                  <a:cubicBezTo>
                    <a:pt x="180480" y="74743"/>
                    <a:pt x="191995" y="78857"/>
                    <a:pt x="191995" y="110900"/>
                  </a:cubicBezTo>
                  <a:lnTo>
                    <a:pt x="191995" y="136103"/>
                  </a:lnTo>
                  <a:cubicBezTo>
                    <a:pt x="191995" y="137922"/>
                    <a:pt x="192977" y="139608"/>
                    <a:pt x="194577" y="140503"/>
                  </a:cubicBezTo>
                  <a:cubicBezTo>
                    <a:pt x="197644" y="142208"/>
                    <a:pt x="202073" y="146123"/>
                    <a:pt x="202073" y="148704"/>
                  </a:cubicBezTo>
                  <a:lnTo>
                    <a:pt x="202073" y="161296"/>
                  </a:lnTo>
                  <a:close/>
                  <a:moveTo>
                    <a:pt x="302895" y="139894"/>
                  </a:moveTo>
                  <a:lnTo>
                    <a:pt x="302895" y="129807"/>
                  </a:lnTo>
                  <a:lnTo>
                    <a:pt x="302152" y="129807"/>
                  </a:lnTo>
                  <a:cubicBezTo>
                    <a:pt x="302143" y="110766"/>
                    <a:pt x="286417" y="89487"/>
                    <a:pt x="265367" y="89487"/>
                  </a:cubicBezTo>
                  <a:lnTo>
                    <a:pt x="257299" y="89487"/>
                  </a:lnTo>
                  <a:cubicBezTo>
                    <a:pt x="269681" y="74009"/>
                    <a:pt x="275434" y="44796"/>
                    <a:pt x="275434" y="35290"/>
                  </a:cubicBezTo>
                  <a:cubicBezTo>
                    <a:pt x="275453" y="15840"/>
                    <a:pt x="259604" y="0"/>
                    <a:pt x="240144" y="0"/>
                  </a:cubicBezTo>
                  <a:cubicBezTo>
                    <a:pt x="220704" y="0"/>
                    <a:pt x="204873" y="15831"/>
                    <a:pt x="204873" y="35290"/>
                  </a:cubicBezTo>
                  <a:cubicBezTo>
                    <a:pt x="204873" y="36405"/>
                    <a:pt x="204988" y="37871"/>
                    <a:pt x="205140" y="39481"/>
                  </a:cubicBezTo>
                  <a:lnTo>
                    <a:pt x="98746" y="39481"/>
                  </a:lnTo>
                  <a:cubicBezTo>
                    <a:pt x="98908" y="37881"/>
                    <a:pt x="99012" y="36405"/>
                    <a:pt x="99012" y="35290"/>
                  </a:cubicBezTo>
                  <a:cubicBezTo>
                    <a:pt x="99012" y="15840"/>
                    <a:pt x="83182" y="0"/>
                    <a:pt x="63722" y="0"/>
                  </a:cubicBezTo>
                  <a:cubicBezTo>
                    <a:pt x="44272" y="0"/>
                    <a:pt x="28442" y="15831"/>
                    <a:pt x="28442" y="35290"/>
                  </a:cubicBezTo>
                  <a:cubicBezTo>
                    <a:pt x="28442" y="44806"/>
                    <a:pt x="34195" y="73990"/>
                    <a:pt x="46558" y="89478"/>
                  </a:cubicBezTo>
                  <a:lnTo>
                    <a:pt x="38529" y="89478"/>
                  </a:lnTo>
                  <a:cubicBezTo>
                    <a:pt x="17183" y="89478"/>
                    <a:pt x="0" y="112462"/>
                    <a:pt x="0" y="131493"/>
                  </a:cubicBezTo>
                  <a:cubicBezTo>
                    <a:pt x="0" y="132217"/>
                    <a:pt x="162" y="132893"/>
                    <a:pt x="438" y="133512"/>
                  </a:cubicBezTo>
                  <a:lnTo>
                    <a:pt x="438" y="139884"/>
                  </a:lnTo>
                  <a:lnTo>
                    <a:pt x="19707" y="139884"/>
                  </a:lnTo>
                  <a:lnTo>
                    <a:pt x="69428" y="234734"/>
                  </a:lnTo>
                  <a:cubicBezTo>
                    <a:pt x="47311" y="245602"/>
                    <a:pt x="33490" y="267872"/>
                    <a:pt x="33490" y="296151"/>
                  </a:cubicBezTo>
                  <a:cubicBezTo>
                    <a:pt x="33490" y="298942"/>
                    <a:pt x="35728" y="301180"/>
                    <a:pt x="38529" y="301180"/>
                  </a:cubicBezTo>
                  <a:lnTo>
                    <a:pt x="253346" y="301180"/>
                  </a:lnTo>
                  <a:cubicBezTo>
                    <a:pt x="256127" y="301180"/>
                    <a:pt x="258394" y="298933"/>
                    <a:pt x="258394" y="296151"/>
                  </a:cubicBezTo>
                  <a:cubicBezTo>
                    <a:pt x="258394" y="271786"/>
                    <a:pt x="248279" y="251889"/>
                    <a:pt x="231572" y="239735"/>
                  </a:cubicBezTo>
                  <a:lnTo>
                    <a:pt x="284159" y="139884"/>
                  </a:lnTo>
                  <a:lnTo>
                    <a:pt x="302895" y="139884"/>
                  </a:lnTo>
                  <a:close/>
                  <a:moveTo>
                    <a:pt x="240144" y="10087"/>
                  </a:moveTo>
                  <a:cubicBezTo>
                    <a:pt x="254079" y="10087"/>
                    <a:pt x="265347" y="21374"/>
                    <a:pt x="265347" y="35290"/>
                  </a:cubicBezTo>
                  <a:cubicBezTo>
                    <a:pt x="265347" y="49206"/>
                    <a:pt x="254051" y="89316"/>
                    <a:pt x="240144" y="89316"/>
                  </a:cubicBezTo>
                  <a:cubicBezTo>
                    <a:pt x="226238" y="89316"/>
                    <a:pt x="214941" y="49206"/>
                    <a:pt x="214941" y="35290"/>
                  </a:cubicBezTo>
                  <a:cubicBezTo>
                    <a:pt x="214960" y="21374"/>
                    <a:pt x="226257" y="10087"/>
                    <a:pt x="240144" y="10087"/>
                  </a:cubicBezTo>
                  <a:close/>
                  <a:moveTo>
                    <a:pt x="63722" y="10087"/>
                  </a:moveTo>
                  <a:cubicBezTo>
                    <a:pt x="77648" y="10087"/>
                    <a:pt x="88925" y="21374"/>
                    <a:pt x="88925" y="35290"/>
                  </a:cubicBezTo>
                  <a:cubicBezTo>
                    <a:pt x="88925" y="49206"/>
                    <a:pt x="77638" y="89316"/>
                    <a:pt x="63722" y="89316"/>
                  </a:cubicBezTo>
                  <a:cubicBezTo>
                    <a:pt x="49806" y="89316"/>
                    <a:pt x="38519" y="49206"/>
                    <a:pt x="38519" y="35290"/>
                  </a:cubicBezTo>
                  <a:cubicBezTo>
                    <a:pt x="38529" y="21374"/>
                    <a:pt x="49806" y="10087"/>
                    <a:pt x="63722" y="10087"/>
                  </a:cubicBezTo>
                  <a:close/>
                  <a:moveTo>
                    <a:pt x="222971" y="234439"/>
                  </a:moveTo>
                  <a:cubicBezTo>
                    <a:pt x="213341" y="229552"/>
                    <a:pt x="202130" y="226857"/>
                    <a:pt x="189757" y="226857"/>
                  </a:cubicBezTo>
                  <a:cubicBezTo>
                    <a:pt x="186966" y="226857"/>
                    <a:pt x="184728" y="229105"/>
                    <a:pt x="184728" y="231896"/>
                  </a:cubicBezTo>
                  <a:cubicBezTo>
                    <a:pt x="184728" y="234677"/>
                    <a:pt x="186966" y="236934"/>
                    <a:pt x="189757" y="236934"/>
                  </a:cubicBezTo>
                  <a:cubicBezTo>
                    <a:pt x="222542" y="236934"/>
                    <a:pt x="245936" y="258956"/>
                    <a:pt x="248155" y="291113"/>
                  </a:cubicBezTo>
                  <a:lnTo>
                    <a:pt x="43729" y="291113"/>
                  </a:lnTo>
                  <a:cubicBezTo>
                    <a:pt x="46072" y="254165"/>
                    <a:pt x="74209" y="237553"/>
                    <a:pt x="102127" y="237553"/>
                  </a:cubicBezTo>
                  <a:cubicBezTo>
                    <a:pt x="104908" y="237553"/>
                    <a:pt x="107166" y="235306"/>
                    <a:pt x="107166" y="232515"/>
                  </a:cubicBezTo>
                  <a:cubicBezTo>
                    <a:pt x="107166" y="229743"/>
                    <a:pt x="104908" y="227476"/>
                    <a:pt x="102127" y="227476"/>
                  </a:cubicBezTo>
                  <a:cubicBezTo>
                    <a:pt x="93793" y="227476"/>
                    <a:pt x="86011" y="228743"/>
                    <a:pt x="78857" y="231000"/>
                  </a:cubicBezTo>
                  <a:lnTo>
                    <a:pt x="31099" y="139903"/>
                  </a:lnTo>
                  <a:lnTo>
                    <a:pt x="60931" y="139903"/>
                  </a:lnTo>
                  <a:lnTo>
                    <a:pt x="60931" y="129816"/>
                  </a:lnTo>
                  <a:lnTo>
                    <a:pt x="10277" y="129816"/>
                  </a:lnTo>
                  <a:cubicBezTo>
                    <a:pt x="11278" y="114824"/>
                    <a:pt x="25203" y="99565"/>
                    <a:pt x="38529" y="99565"/>
                  </a:cubicBezTo>
                  <a:lnTo>
                    <a:pt x="60941" y="99565"/>
                  </a:lnTo>
                  <a:cubicBezTo>
                    <a:pt x="61503" y="99565"/>
                    <a:pt x="62017" y="99412"/>
                    <a:pt x="62522" y="99241"/>
                  </a:cubicBezTo>
                  <a:cubicBezTo>
                    <a:pt x="62922" y="99270"/>
                    <a:pt x="63313" y="99403"/>
                    <a:pt x="63722" y="99403"/>
                  </a:cubicBezTo>
                  <a:cubicBezTo>
                    <a:pt x="82429" y="99403"/>
                    <a:pt x="93193" y="69371"/>
                    <a:pt x="97193" y="49473"/>
                  </a:cubicBezTo>
                  <a:cubicBezTo>
                    <a:pt x="97365" y="49492"/>
                    <a:pt x="97507" y="49568"/>
                    <a:pt x="97679" y="49568"/>
                  </a:cubicBezTo>
                  <a:lnTo>
                    <a:pt x="206721" y="49568"/>
                  </a:lnTo>
                  <a:cubicBezTo>
                    <a:pt x="210731" y="69466"/>
                    <a:pt x="221485" y="99403"/>
                    <a:pt x="240154" y="99403"/>
                  </a:cubicBezTo>
                  <a:cubicBezTo>
                    <a:pt x="240440" y="99403"/>
                    <a:pt x="240716" y="99308"/>
                    <a:pt x="241002" y="99289"/>
                  </a:cubicBezTo>
                  <a:cubicBezTo>
                    <a:pt x="241459" y="99422"/>
                    <a:pt x="241906" y="99574"/>
                    <a:pt x="242402" y="99574"/>
                  </a:cubicBezTo>
                  <a:lnTo>
                    <a:pt x="265367" y="99574"/>
                  </a:lnTo>
                  <a:cubicBezTo>
                    <a:pt x="280406" y="99574"/>
                    <a:pt x="292065" y="115824"/>
                    <a:pt x="292075" y="129816"/>
                  </a:cubicBezTo>
                  <a:lnTo>
                    <a:pt x="242402" y="129816"/>
                  </a:lnTo>
                  <a:lnTo>
                    <a:pt x="242402" y="139903"/>
                  </a:lnTo>
                  <a:lnTo>
                    <a:pt x="272767" y="139903"/>
                  </a:lnTo>
                  <a:lnTo>
                    <a:pt x="222971" y="23443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21600000">
            <a:off x="3300413" y="3426619"/>
            <a:ext cx="676275" cy="676275"/>
            <a:chOff x="3300413" y="3426619"/>
            <a:chExt cx="676275" cy="676275"/>
          </a:xfrm>
        </p:grpSpPr>
        <p:sp>
          <p:nvSpPr>
            <p:cNvPr id="19" name="Freeform 19"/>
            <p:cNvSpPr/>
            <p:nvPr/>
          </p:nvSpPr>
          <p:spPr>
            <a:xfrm>
              <a:off x="3300413" y="3426619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21600000">
            <a:off x="3497424" y="3533756"/>
            <a:ext cx="282197" cy="469106"/>
            <a:chOff x="3497424" y="3533756"/>
            <a:chExt cx="282197" cy="469106"/>
          </a:xfrm>
        </p:grpSpPr>
        <p:sp>
          <p:nvSpPr>
            <p:cNvPr id="21" name="Freeform 21"/>
            <p:cNvSpPr/>
            <p:nvPr/>
          </p:nvSpPr>
          <p:spPr>
            <a:xfrm>
              <a:off x="3497424" y="3533756"/>
              <a:ext cx="282197" cy="469106"/>
            </a:xfrm>
            <a:custGeom>
              <a:avLst/>
              <a:gdLst/>
              <a:ahLst/>
              <a:cxnLst/>
              <a:rect l="0" t="0" r="0" b="0"/>
              <a:pathLst>
                <a:path w="182137" h="302895">
                  <a:moveTo>
                    <a:pt x="92164" y="0"/>
                  </a:moveTo>
                  <a:cubicBezTo>
                    <a:pt x="42205" y="0"/>
                    <a:pt x="0" y="40624"/>
                    <a:pt x="0" y="88706"/>
                  </a:cubicBezTo>
                  <a:cubicBezTo>
                    <a:pt x="0" y="123149"/>
                    <a:pt x="19374" y="149619"/>
                    <a:pt x="38290" y="163611"/>
                  </a:cubicBezTo>
                  <a:lnTo>
                    <a:pt x="38290" y="195015"/>
                  </a:lnTo>
                  <a:cubicBezTo>
                    <a:pt x="38290" y="197920"/>
                    <a:pt x="40615" y="200244"/>
                    <a:pt x="43520" y="200244"/>
                  </a:cubicBezTo>
                  <a:lnTo>
                    <a:pt x="137712" y="200244"/>
                  </a:lnTo>
                  <a:cubicBezTo>
                    <a:pt x="140599" y="200244"/>
                    <a:pt x="142942" y="197920"/>
                    <a:pt x="142942" y="195005"/>
                  </a:cubicBezTo>
                  <a:lnTo>
                    <a:pt x="142942" y="164201"/>
                  </a:lnTo>
                  <a:cubicBezTo>
                    <a:pt x="177994" y="146352"/>
                    <a:pt x="182137" y="112728"/>
                    <a:pt x="182137" y="88706"/>
                  </a:cubicBezTo>
                  <a:cubicBezTo>
                    <a:pt x="182137" y="39795"/>
                    <a:pt x="141770" y="0"/>
                    <a:pt x="92164" y="0"/>
                  </a:cubicBezTo>
                  <a:close/>
                  <a:moveTo>
                    <a:pt x="135522" y="156162"/>
                  </a:moveTo>
                  <a:cubicBezTo>
                    <a:pt x="133674" y="157020"/>
                    <a:pt x="132483" y="158867"/>
                    <a:pt x="132483" y="160915"/>
                  </a:cubicBezTo>
                  <a:lnTo>
                    <a:pt x="132483" y="189786"/>
                  </a:lnTo>
                  <a:lnTo>
                    <a:pt x="110109" y="189786"/>
                  </a:lnTo>
                  <a:lnTo>
                    <a:pt x="135731" y="95669"/>
                  </a:lnTo>
                  <a:cubicBezTo>
                    <a:pt x="136493" y="92878"/>
                    <a:pt x="134836" y="89992"/>
                    <a:pt x="132045" y="89240"/>
                  </a:cubicBezTo>
                  <a:cubicBezTo>
                    <a:pt x="129273" y="88478"/>
                    <a:pt x="126387" y="90135"/>
                    <a:pt x="125625" y="92907"/>
                  </a:cubicBezTo>
                  <a:lnTo>
                    <a:pt x="99241" y="189786"/>
                  </a:lnTo>
                  <a:lnTo>
                    <a:pt x="83068" y="189786"/>
                  </a:lnTo>
                  <a:lnTo>
                    <a:pt x="56683" y="92916"/>
                  </a:lnTo>
                  <a:cubicBezTo>
                    <a:pt x="55950" y="90145"/>
                    <a:pt x="53064" y="88487"/>
                    <a:pt x="50273" y="89249"/>
                  </a:cubicBezTo>
                  <a:cubicBezTo>
                    <a:pt x="47482" y="90002"/>
                    <a:pt x="45844" y="92888"/>
                    <a:pt x="46606" y="95679"/>
                  </a:cubicBezTo>
                  <a:lnTo>
                    <a:pt x="72238" y="189786"/>
                  </a:lnTo>
                  <a:lnTo>
                    <a:pt x="48758" y="189786"/>
                  </a:lnTo>
                  <a:lnTo>
                    <a:pt x="48749" y="189786"/>
                  </a:lnTo>
                  <a:lnTo>
                    <a:pt x="48749" y="160915"/>
                  </a:lnTo>
                  <a:cubicBezTo>
                    <a:pt x="48749" y="159201"/>
                    <a:pt x="47892" y="157582"/>
                    <a:pt x="46482" y="156610"/>
                  </a:cubicBezTo>
                  <a:cubicBezTo>
                    <a:pt x="24613" y="141522"/>
                    <a:pt x="10468" y="114871"/>
                    <a:pt x="10468" y="88706"/>
                  </a:cubicBezTo>
                  <a:cubicBezTo>
                    <a:pt x="10468" y="46291"/>
                    <a:pt x="47873" y="10458"/>
                    <a:pt x="92164" y="10458"/>
                  </a:cubicBezTo>
                  <a:cubicBezTo>
                    <a:pt x="135998" y="10458"/>
                    <a:pt x="171669" y="45558"/>
                    <a:pt x="171669" y="88706"/>
                  </a:cubicBezTo>
                  <a:cubicBezTo>
                    <a:pt x="171669" y="123873"/>
                    <a:pt x="160515" y="144666"/>
                    <a:pt x="135522" y="156162"/>
                  </a:cubicBezTo>
                  <a:close/>
                  <a:moveTo>
                    <a:pt x="132483" y="221170"/>
                  </a:moveTo>
                  <a:lnTo>
                    <a:pt x="48758" y="221170"/>
                  </a:lnTo>
                  <a:cubicBezTo>
                    <a:pt x="45863" y="221170"/>
                    <a:pt x="43529" y="223514"/>
                    <a:pt x="43529" y="226419"/>
                  </a:cubicBezTo>
                  <a:cubicBezTo>
                    <a:pt x="43529" y="229305"/>
                    <a:pt x="45853" y="231648"/>
                    <a:pt x="48758" y="231648"/>
                  </a:cubicBezTo>
                  <a:lnTo>
                    <a:pt x="132483" y="231648"/>
                  </a:lnTo>
                  <a:cubicBezTo>
                    <a:pt x="135350" y="231648"/>
                    <a:pt x="137712" y="229305"/>
                    <a:pt x="137712" y="226419"/>
                  </a:cubicBezTo>
                  <a:cubicBezTo>
                    <a:pt x="137703" y="223514"/>
                    <a:pt x="135360" y="221170"/>
                    <a:pt x="132483" y="221170"/>
                  </a:cubicBezTo>
                  <a:close/>
                  <a:moveTo>
                    <a:pt x="132483" y="242106"/>
                  </a:moveTo>
                  <a:lnTo>
                    <a:pt x="48758" y="242106"/>
                  </a:lnTo>
                  <a:cubicBezTo>
                    <a:pt x="45863" y="242106"/>
                    <a:pt x="43529" y="244450"/>
                    <a:pt x="43529" y="247355"/>
                  </a:cubicBezTo>
                  <a:cubicBezTo>
                    <a:pt x="43529" y="250241"/>
                    <a:pt x="45853" y="252584"/>
                    <a:pt x="48758" y="252584"/>
                  </a:cubicBezTo>
                  <a:lnTo>
                    <a:pt x="132483" y="252584"/>
                  </a:lnTo>
                  <a:cubicBezTo>
                    <a:pt x="135350" y="252584"/>
                    <a:pt x="137712" y="250241"/>
                    <a:pt x="137712" y="247355"/>
                  </a:cubicBezTo>
                  <a:cubicBezTo>
                    <a:pt x="137703" y="244450"/>
                    <a:pt x="135360" y="242106"/>
                    <a:pt x="132483" y="242106"/>
                  </a:cubicBezTo>
                  <a:close/>
                  <a:moveTo>
                    <a:pt x="124006" y="265652"/>
                  </a:moveTo>
                  <a:cubicBezTo>
                    <a:pt x="121091" y="265652"/>
                    <a:pt x="118767" y="267995"/>
                    <a:pt x="118767" y="270881"/>
                  </a:cubicBezTo>
                  <a:cubicBezTo>
                    <a:pt x="118767" y="290884"/>
                    <a:pt x="97431" y="292427"/>
                    <a:pt x="90888" y="292427"/>
                  </a:cubicBezTo>
                  <a:cubicBezTo>
                    <a:pt x="82506" y="292427"/>
                    <a:pt x="63008" y="290341"/>
                    <a:pt x="63008" y="270881"/>
                  </a:cubicBezTo>
                  <a:cubicBezTo>
                    <a:pt x="63008" y="267995"/>
                    <a:pt x="60665" y="265652"/>
                    <a:pt x="57779" y="265652"/>
                  </a:cubicBezTo>
                  <a:cubicBezTo>
                    <a:pt x="54883" y="265652"/>
                    <a:pt x="52549" y="267995"/>
                    <a:pt x="52549" y="270881"/>
                  </a:cubicBezTo>
                  <a:cubicBezTo>
                    <a:pt x="52549" y="290341"/>
                    <a:pt x="67599" y="302895"/>
                    <a:pt x="90897" y="302895"/>
                  </a:cubicBezTo>
                  <a:cubicBezTo>
                    <a:pt x="114186" y="302895"/>
                    <a:pt x="129245" y="290341"/>
                    <a:pt x="129235" y="270881"/>
                  </a:cubicBezTo>
                  <a:cubicBezTo>
                    <a:pt x="129235" y="267995"/>
                    <a:pt x="126883" y="265652"/>
                    <a:pt x="124006" y="265652"/>
                  </a:cubicBezTo>
                  <a:close/>
                  <a:moveTo>
                    <a:pt x="107356" y="84325"/>
                  </a:moveTo>
                  <a:cubicBezTo>
                    <a:pt x="104061" y="87592"/>
                    <a:pt x="100994" y="86611"/>
                    <a:pt x="93688" y="83182"/>
                  </a:cubicBezTo>
                  <a:cubicBezTo>
                    <a:pt x="86449" y="79772"/>
                    <a:pt x="76524" y="75105"/>
                    <a:pt x="67294" y="84325"/>
                  </a:cubicBezTo>
                  <a:cubicBezTo>
                    <a:pt x="65246" y="86373"/>
                    <a:pt x="65246" y="89678"/>
                    <a:pt x="67294" y="91726"/>
                  </a:cubicBezTo>
                  <a:cubicBezTo>
                    <a:pt x="69342" y="93764"/>
                    <a:pt x="72647" y="93764"/>
                    <a:pt x="74695" y="91726"/>
                  </a:cubicBezTo>
                  <a:cubicBezTo>
                    <a:pt x="78372" y="88059"/>
                    <a:pt x="81591" y="89059"/>
                    <a:pt x="89240" y="92659"/>
                  </a:cubicBezTo>
                  <a:cubicBezTo>
                    <a:pt x="93250" y="94555"/>
                    <a:pt x="98127" y="96831"/>
                    <a:pt x="103175" y="96831"/>
                  </a:cubicBezTo>
                  <a:cubicBezTo>
                    <a:pt x="106994" y="96831"/>
                    <a:pt x="110966" y="95526"/>
                    <a:pt x="114748" y="91726"/>
                  </a:cubicBezTo>
                  <a:cubicBezTo>
                    <a:pt x="116796" y="89678"/>
                    <a:pt x="116796" y="86373"/>
                    <a:pt x="114748" y="84325"/>
                  </a:cubicBezTo>
                  <a:cubicBezTo>
                    <a:pt x="112700" y="82286"/>
                    <a:pt x="109395" y="82286"/>
                    <a:pt x="107356" y="84325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sp>
        <p:nvSpPr>
          <p:cNvPr id="23" name="TextBox 23"/>
          <p:cNvSpPr txBox="1"/>
          <p:nvPr/>
        </p:nvSpPr>
        <p:spPr>
          <a:xfrm rot="21600000">
            <a:off x="579437" y="2311400"/>
            <a:ext cx="2203506" cy="771525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35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Data Source</a:t>
            </a:r>
          </a:p>
          <a:p>
            <a:pPr algn="l">
              <a:lnSpc>
                <a:spcPts val="2025"/>
              </a:lnSpc>
            </a:pPr>
            <a:r>
              <a:rPr lang="en-US" sz="1350" b="0" i="0" u="sng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https://archive.ics.uci.edu/ml/datasets/Census+Income</a:t>
            </a:r>
            <a:r>
              <a:rPr lang="en-US" sz="135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 </a:t>
            </a:r>
          </a:p>
        </p:txBody>
      </p:sp>
      <p:sp>
        <p:nvSpPr>
          <p:cNvPr id="24" name="TextBox 24"/>
          <p:cNvSpPr txBox="1"/>
          <p:nvPr/>
        </p:nvSpPr>
        <p:spPr>
          <a:xfrm rot="21600000">
            <a:off x="3302000" y="2311400"/>
            <a:ext cx="2235256" cy="5143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35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Data Description</a:t>
            </a:r>
          </a:p>
          <a:p>
            <a:pPr algn="l">
              <a:lnSpc>
                <a:spcPts val="2025"/>
              </a:lnSpc>
            </a:pPr>
            <a:r>
              <a:rPr lang="en-US" sz="135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Characteristics of dataset.</a:t>
            </a:r>
          </a:p>
        </p:txBody>
      </p:sp>
      <p:sp>
        <p:nvSpPr>
          <p:cNvPr id="25" name="TextBox 25"/>
          <p:cNvSpPr txBox="1"/>
          <p:nvPr/>
        </p:nvSpPr>
        <p:spPr>
          <a:xfrm rot="21600000">
            <a:off x="3302000" y="4223544"/>
            <a:ext cx="2203506" cy="771525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35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Data Summary</a:t>
            </a:r>
          </a:p>
          <a:p>
            <a:pPr algn="l">
              <a:lnSpc>
                <a:spcPts val="2025"/>
              </a:lnSpc>
            </a:pPr>
            <a:r>
              <a:rPr lang="en-US" sz="135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Checking the summary of data.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579437" y="4223544"/>
            <a:ext cx="2203506" cy="5143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35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Data Attributes</a:t>
            </a:r>
          </a:p>
          <a:p>
            <a:pPr algn="l">
              <a:lnSpc>
                <a:spcPts val="2025"/>
              </a:lnSpc>
            </a:pPr>
            <a:r>
              <a:rPr lang="en-US" sz="135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Information of attributes.</a:t>
            </a:r>
          </a:p>
        </p:txBody>
      </p:sp>
      <p:grpSp>
        <p:nvGrpSpPr>
          <p:cNvPr id="28" name="Group 28"/>
          <p:cNvGrpSpPr/>
          <p:nvPr/>
        </p:nvGrpSpPr>
        <p:grpSpPr>
          <a:xfrm rot="21600000">
            <a:off x="6179344" y="-366713"/>
            <a:ext cx="676275" cy="676275"/>
            <a:chOff x="6179344" y="-366713"/>
            <a:chExt cx="676275" cy="676275"/>
          </a:xfrm>
        </p:grpSpPr>
        <p:sp>
          <p:nvSpPr>
            <p:cNvPr id="27" name="Freeform 27"/>
            <p:cNvSpPr/>
            <p:nvPr/>
          </p:nvSpPr>
          <p:spPr>
            <a:xfrm>
              <a:off x="6179344" y="-366713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FFCA48">
                <a:alpha val="100000"/>
              </a:srgbClr>
            </a:solidFill>
          </p:spPr>
        </p:sp>
      </p:grpSp>
      <p:grpSp>
        <p:nvGrpSpPr>
          <p:cNvPr id="30" name="Group 30"/>
          <p:cNvGrpSpPr/>
          <p:nvPr/>
        </p:nvGrpSpPr>
        <p:grpSpPr>
          <a:xfrm rot="21600000">
            <a:off x="285750" y="547688"/>
            <a:ext cx="419100" cy="419100"/>
            <a:chOff x="285750" y="547688"/>
            <a:chExt cx="419100" cy="419100"/>
          </a:xfrm>
        </p:grpSpPr>
        <p:sp>
          <p:nvSpPr>
            <p:cNvPr id="29" name="Freeform 29"/>
            <p:cNvSpPr/>
            <p:nvPr/>
          </p:nvSpPr>
          <p:spPr>
            <a:xfrm>
              <a:off x="285750" y="547688"/>
              <a:ext cx="419100" cy="41910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sp>
        <p:nvSpPr>
          <p:cNvPr id="31" name="TextBox 31"/>
          <p:cNvSpPr txBox="1"/>
          <p:nvPr/>
        </p:nvSpPr>
        <p:spPr>
          <a:xfrm rot="21600000">
            <a:off x="-1219200" y="547688"/>
            <a:ext cx="3436200" cy="428625"/>
          </a:xfrm>
          <a:prstGeom prst="rect">
            <a:avLst/>
          </a:prstGeom>
        </p:spPr>
        <p:txBody>
          <a:bodyPr lIns="0" tIns="46800" rIns="0" bIns="0" rtlCol="0" anchor="t"/>
          <a:lstStyle/>
          <a:p>
            <a:pPr algn="ctr">
              <a:lnSpc>
                <a:spcPts val="3375"/>
              </a:lnSpc>
            </a:pPr>
            <a:r>
              <a:rPr lang="en-US" sz="3375" b="0" i="0" spc="0">
                <a:solidFill>
                  <a:srgbClr val="FFFFFF">
                    <a:alpha val="100000"/>
                  </a:srgbClr>
                </a:solidFill>
                <a:latin typeface="Red Hat Display"/>
              </a:rP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-257175" y="3945731"/>
            <a:ext cx="10267950" cy="1540669"/>
            <a:chOff x="-257175" y="3945731"/>
            <a:chExt cx="10267950" cy="1540669"/>
          </a:xfrm>
        </p:grpSpPr>
        <p:sp>
          <p:nvSpPr>
            <p:cNvPr id="4" name="Freeform 4"/>
            <p:cNvSpPr/>
            <p:nvPr/>
          </p:nvSpPr>
          <p:spPr>
            <a:xfrm>
              <a:off x="-257175" y="3945731"/>
              <a:ext cx="10267950" cy="154066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5120082" y="-111125"/>
            <a:ext cx="4625038" cy="440823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5400000">
            <a:off x="618399" y="-910364"/>
            <a:ext cx="4195762" cy="5502140"/>
            <a:chOff x="618399" y="-910364"/>
            <a:chExt cx="4195762" cy="5502140"/>
          </a:xfrm>
        </p:grpSpPr>
        <p:sp>
          <p:nvSpPr>
            <p:cNvPr id="7" name="Freeform 7"/>
            <p:cNvSpPr/>
            <p:nvPr/>
          </p:nvSpPr>
          <p:spPr>
            <a:xfrm>
              <a:off x="618399" y="-910364"/>
              <a:ext cx="4195762" cy="550214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 rot="21600000">
            <a:off x="937336" y="442893"/>
            <a:ext cx="4860981" cy="514350"/>
          </a:xfrm>
          <a:prstGeom prst="rect">
            <a:avLst/>
          </a:prstGeom>
        </p:spPr>
        <p:txBody>
          <a:bodyPr lIns="0" tIns="46800" rIns="0" bIns="0" rtlCol="0" anchor="t"/>
          <a:lstStyle/>
          <a:p>
            <a:pPr algn="l">
              <a:lnSpc>
                <a:spcPts val="4050"/>
              </a:lnSpc>
            </a:pPr>
            <a:r>
              <a:rPr lang="en-US" sz="3375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Data Cleaning</a:t>
            </a:r>
          </a:p>
        </p:txBody>
      </p:sp>
      <p:sp>
        <p:nvSpPr>
          <p:cNvPr id="10" name="TextBox 10"/>
          <p:cNvSpPr txBox="1"/>
          <p:nvPr/>
        </p:nvSpPr>
        <p:spPr>
          <a:xfrm rot="21600000">
            <a:off x="1015051" y="4327207"/>
            <a:ext cx="1658200" cy="20955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1650"/>
              </a:lnSpc>
            </a:pPr>
            <a:r>
              <a:rPr lang="en-US" sz="1500" b="1" i="0" spc="75">
                <a:solidFill>
                  <a:srgbClr val="0051B5">
                    <a:alpha val="100000"/>
                  </a:srgbClr>
                </a:solidFill>
                <a:latin typeface="Red Hat Display"/>
              </a:rPr>
              <a:t>Missing Values</a:t>
            </a:r>
          </a:p>
        </p:txBody>
      </p:sp>
      <p:sp>
        <p:nvSpPr>
          <p:cNvPr id="11" name="TextBox 11"/>
          <p:cNvSpPr txBox="1"/>
          <p:nvPr/>
        </p:nvSpPr>
        <p:spPr>
          <a:xfrm rot="21600000">
            <a:off x="3472863" y="4222432"/>
            <a:ext cx="1702602" cy="41910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1650"/>
              </a:lnSpc>
            </a:pPr>
            <a:r>
              <a:rPr lang="en-US" sz="1500" b="1" i="0" spc="75">
                <a:solidFill>
                  <a:srgbClr val="0051B5">
                    <a:alpha val="100000"/>
                  </a:srgbClr>
                </a:solidFill>
                <a:latin typeface="Red Hat Display"/>
              </a:rPr>
              <a:t>Check of Imbalanced Data</a:t>
            </a:r>
          </a:p>
        </p:txBody>
      </p:sp>
      <p:sp>
        <p:nvSpPr>
          <p:cNvPr id="12" name="TextBox 12"/>
          <p:cNvSpPr txBox="1"/>
          <p:nvPr/>
        </p:nvSpPr>
        <p:spPr>
          <a:xfrm rot="21600000">
            <a:off x="5572125" y="4442565"/>
            <a:ext cx="2150277" cy="419100"/>
          </a:xfrm>
          <a:prstGeom prst="rect">
            <a:avLst/>
          </a:prstGeom>
        </p:spPr>
        <p:txBody>
          <a:bodyPr lIns="0" tIns="43200" rIns="0" bIns="0" rtlCol="0" anchor="t"/>
          <a:lstStyle/>
          <a:p>
            <a:pPr algn="l">
              <a:lnSpc>
                <a:spcPts val="3300"/>
              </a:lnSpc>
            </a:pPr>
            <a:r>
              <a:rPr lang="en-US" sz="3000" b="1" i="0" spc="75">
                <a:solidFill>
                  <a:srgbClr val="0051B5">
                    <a:alpha val="100000"/>
                  </a:srgbClr>
                </a:solidFill>
                <a:latin typeface="Red Hat Display"/>
              </a:rPr>
              <a:t>Conclusion</a:t>
            </a:r>
          </a:p>
        </p:txBody>
      </p:sp>
      <p:sp>
        <p:nvSpPr>
          <p:cNvPr id="13" name="TextBox 13"/>
          <p:cNvSpPr txBox="1"/>
          <p:nvPr/>
        </p:nvSpPr>
        <p:spPr>
          <a:xfrm rot="21600000">
            <a:off x="570632" y="4678309"/>
            <a:ext cx="2102700" cy="4572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na_values='?' is the argument used while reading in dataset. </a:t>
            </a:r>
          </a:p>
        </p:txBody>
      </p:sp>
      <p:sp>
        <p:nvSpPr>
          <p:cNvPr id="14" name="TextBox 14"/>
          <p:cNvSpPr txBox="1"/>
          <p:nvPr/>
        </p:nvSpPr>
        <p:spPr>
          <a:xfrm rot="21600000">
            <a:off x="3072765" y="4678680"/>
            <a:ext cx="2102700" cy="4572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We will first clean target variable.</a:t>
            </a:r>
          </a:p>
        </p:txBody>
      </p:sp>
      <p:grpSp>
        <p:nvGrpSpPr>
          <p:cNvPr id="16" name="Group 16"/>
          <p:cNvGrpSpPr/>
          <p:nvPr/>
        </p:nvGrpSpPr>
        <p:grpSpPr>
          <a:xfrm rot="21600000">
            <a:off x="572250" y="4298900"/>
            <a:ext cx="341376" cy="266700"/>
            <a:chOff x="572250" y="4298900"/>
            <a:chExt cx="341376" cy="266700"/>
          </a:xfrm>
        </p:grpSpPr>
        <p:sp>
          <p:nvSpPr>
            <p:cNvPr id="15" name="Freeform 15"/>
            <p:cNvSpPr/>
            <p:nvPr/>
          </p:nvSpPr>
          <p:spPr>
            <a:xfrm>
              <a:off x="572250" y="4298900"/>
              <a:ext cx="341376" cy="266700"/>
            </a:xfrm>
            <a:custGeom>
              <a:avLst/>
              <a:gdLst/>
              <a:ahLst/>
              <a:cxnLst/>
              <a:rect l="0" t="0" r="0" b="0"/>
              <a:pathLst>
                <a:path w="304798" h="237258">
                  <a:moveTo>
                    <a:pt x="152399" y="237258"/>
                  </a:moveTo>
                  <a:cubicBezTo>
                    <a:pt x="149846" y="237258"/>
                    <a:pt x="147465" y="235972"/>
                    <a:pt x="146075" y="233829"/>
                  </a:cubicBezTo>
                  <a:lnTo>
                    <a:pt x="1228" y="11678"/>
                  </a:lnTo>
                  <a:cubicBezTo>
                    <a:pt x="-287" y="9354"/>
                    <a:pt x="-410" y="6391"/>
                    <a:pt x="914" y="3953"/>
                  </a:cubicBezTo>
                  <a:cubicBezTo>
                    <a:pt x="2238" y="1514"/>
                    <a:pt x="4781" y="0"/>
                    <a:pt x="7553" y="0"/>
                  </a:cubicBezTo>
                  <a:lnTo>
                    <a:pt x="297246" y="0"/>
                  </a:lnTo>
                  <a:cubicBezTo>
                    <a:pt x="300018" y="0"/>
                    <a:pt x="302570" y="1514"/>
                    <a:pt x="303885" y="3953"/>
                  </a:cubicBezTo>
                  <a:cubicBezTo>
                    <a:pt x="305209" y="6391"/>
                    <a:pt x="305085" y="9354"/>
                    <a:pt x="303570" y="11678"/>
                  </a:cubicBezTo>
                  <a:lnTo>
                    <a:pt x="158724" y="233829"/>
                  </a:lnTo>
                  <a:cubicBezTo>
                    <a:pt x="157333" y="235963"/>
                    <a:pt x="154952" y="237258"/>
                    <a:pt x="152399" y="237258"/>
                  </a:cubicBezTo>
                  <a:close/>
                  <a:moveTo>
                    <a:pt x="21497" y="15107"/>
                  </a:moveTo>
                  <a:lnTo>
                    <a:pt x="152399" y="215865"/>
                  </a:lnTo>
                  <a:lnTo>
                    <a:pt x="283301" y="15107"/>
                  </a:lnTo>
                  <a:lnTo>
                    <a:pt x="21497" y="15107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10800000">
            <a:off x="3042401" y="4296728"/>
            <a:ext cx="341376" cy="266700"/>
            <a:chOff x="3042401" y="4296728"/>
            <a:chExt cx="341376" cy="266700"/>
          </a:xfrm>
        </p:grpSpPr>
        <p:sp>
          <p:nvSpPr>
            <p:cNvPr id="17" name="Freeform 17"/>
            <p:cNvSpPr/>
            <p:nvPr/>
          </p:nvSpPr>
          <p:spPr>
            <a:xfrm>
              <a:off x="3042401" y="4296728"/>
              <a:ext cx="341376" cy="266700"/>
            </a:xfrm>
            <a:custGeom>
              <a:avLst/>
              <a:gdLst/>
              <a:ahLst/>
              <a:cxnLst/>
              <a:rect l="0" t="0" r="0" b="0"/>
              <a:pathLst>
                <a:path w="304798" h="237258">
                  <a:moveTo>
                    <a:pt x="152399" y="237258"/>
                  </a:moveTo>
                  <a:cubicBezTo>
                    <a:pt x="149846" y="237258"/>
                    <a:pt x="147465" y="235972"/>
                    <a:pt x="146075" y="233829"/>
                  </a:cubicBezTo>
                  <a:lnTo>
                    <a:pt x="1228" y="11678"/>
                  </a:lnTo>
                  <a:cubicBezTo>
                    <a:pt x="-287" y="9354"/>
                    <a:pt x="-410" y="6391"/>
                    <a:pt x="914" y="3953"/>
                  </a:cubicBezTo>
                  <a:cubicBezTo>
                    <a:pt x="2238" y="1514"/>
                    <a:pt x="4781" y="0"/>
                    <a:pt x="7553" y="0"/>
                  </a:cubicBezTo>
                  <a:lnTo>
                    <a:pt x="297246" y="0"/>
                  </a:lnTo>
                  <a:cubicBezTo>
                    <a:pt x="300018" y="0"/>
                    <a:pt x="302570" y="1514"/>
                    <a:pt x="303885" y="3953"/>
                  </a:cubicBezTo>
                  <a:cubicBezTo>
                    <a:pt x="305209" y="6391"/>
                    <a:pt x="305085" y="9354"/>
                    <a:pt x="303570" y="11678"/>
                  </a:cubicBezTo>
                  <a:lnTo>
                    <a:pt x="158724" y="233829"/>
                  </a:lnTo>
                  <a:cubicBezTo>
                    <a:pt x="157333" y="235963"/>
                    <a:pt x="154952" y="237258"/>
                    <a:pt x="152399" y="237258"/>
                  </a:cubicBezTo>
                  <a:close/>
                  <a:moveTo>
                    <a:pt x="21497" y="15107"/>
                  </a:moveTo>
                  <a:lnTo>
                    <a:pt x="152399" y="215865"/>
                  </a:lnTo>
                  <a:lnTo>
                    <a:pt x="283301" y="15107"/>
                  </a:lnTo>
                  <a:lnTo>
                    <a:pt x="21497" y="15107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21600000">
            <a:off x="368618" y="500063"/>
            <a:ext cx="419100" cy="419100"/>
            <a:chOff x="368618" y="500063"/>
            <a:chExt cx="419100" cy="419100"/>
          </a:xfrm>
        </p:grpSpPr>
        <p:sp>
          <p:nvSpPr>
            <p:cNvPr id="19" name="Freeform 19"/>
            <p:cNvSpPr/>
            <p:nvPr/>
          </p:nvSpPr>
          <p:spPr>
            <a:xfrm>
              <a:off x="368618" y="500063"/>
              <a:ext cx="419100" cy="41910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sp>
        <p:nvSpPr>
          <p:cNvPr id="21" name="TextBox 21"/>
          <p:cNvSpPr txBox="1"/>
          <p:nvPr/>
        </p:nvSpPr>
        <p:spPr>
          <a:xfrm rot="21600000">
            <a:off x="-1136333" y="500063"/>
            <a:ext cx="3436200" cy="428625"/>
          </a:xfrm>
          <a:prstGeom prst="rect">
            <a:avLst/>
          </a:prstGeom>
        </p:spPr>
        <p:txBody>
          <a:bodyPr lIns="0" tIns="46800" rIns="0" bIns="0" rtlCol="0" anchor="t"/>
          <a:lstStyle/>
          <a:p>
            <a:pPr algn="ctr">
              <a:lnSpc>
                <a:spcPts val="3375"/>
              </a:lnSpc>
            </a:pPr>
            <a:r>
              <a:rPr lang="en-US" sz="3375" b="1" i="0" spc="0">
                <a:solidFill>
                  <a:srgbClr val="FFFFFF">
                    <a:alpha val="100000"/>
                  </a:srgbClr>
                </a:solidFill>
                <a:latin typeface="Red Hat Display"/>
              </a:rPr>
              <a:t>3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1600000">
            <a:off x="913448" y="1089722"/>
            <a:ext cx="3400425" cy="277884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 rot="21600000">
            <a:off x="2613660" y="4536757"/>
            <a:ext cx="342900" cy="342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 rot="21600000">
            <a:off x="5168265" y="4518660"/>
            <a:ext cx="34290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-257175" y="3945731"/>
            <a:ext cx="10267950" cy="1540669"/>
            <a:chOff x="-257175" y="3945731"/>
            <a:chExt cx="10267950" cy="1540669"/>
          </a:xfrm>
        </p:grpSpPr>
        <p:sp>
          <p:nvSpPr>
            <p:cNvPr id="4" name="Freeform 4"/>
            <p:cNvSpPr/>
            <p:nvPr/>
          </p:nvSpPr>
          <p:spPr>
            <a:xfrm>
              <a:off x="-257175" y="3945731"/>
              <a:ext cx="10267950" cy="1540669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 flipH="1">
            <a:off x="0" y="0"/>
            <a:ext cx="5216631" cy="3953228"/>
            <a:chOff x="0" y="0"/>
            <a:chExt cx="5216631" cy="39532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16631" cy="3953228"/>
            </a:xfrm>
            <a:custGeom>
              <a:avLst/>
              <a:gdLst/>
              <a:ahLst/>
              <a:cxnLst/>
              <a:rect l="0" t="0" r="0" b="0"/>
              <a:pathLst>
                <a:path w="304800" h="230505">
                  <a:moveTo>
                    <a:pt x="230505" y="0"/>
                  </a:moveTo>
                  <a:cubicBezTo>
                    <a:pt x="102870" y="0"/>
                    <a:pt x="0" y="102870"/>
                    <a:pt x="0" y="230505"/>
                  </a:cubicBezTo>
                  <a:lnTo>
                    <a:pt x="0" y="230505"/>
                  </a:lnTo>
                  <a:lnTo>
                    <a:pt x="304800" y="230505"/>
                  </a:lnTo>
                  <a:lnTo>
                    <a:pt x="304800" y="0"/>
                  </a:lnTo>
                  <a:lnTo>
                    <a:pt x="230505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21600000">
            <a:off x="0" y="3945731"/>
            <a:ext cx="4021137" cy="4021137"/>
            <a:chOff x="0" y="3945731"/>
            <a:chExt cx="4021137" cy="4021137"/>
          </a:xfrm>
        </p:grpSpPr>
        <p:sp>
          <p:nvSpPr>
            <p:cNvPr id="8" name="Freeform 8"/>
            <p:cNvSpPr/>
            <p:nvPr/>
          </p:nvSpPr>
          <p:spPr>
            <a:xfrm>
              <a:off x="0" y="3945731"/>
              <a:ext cx="4021137" cy="4021137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1600000">
            <a:off x="7731125" y="3945731"/>
            <a:ext cx="4021137" cy="4021137"/>
            <a:chOff x="7731125" y="3945731"/>
            <a:chExt cx="4021137" cy="4021137"/>
          </a:xfrm>
        </p:grpSpPr>
        <p:sp>
          <p:nvSpPr>
            <p:cNvPr id="10" name="Freeform 10"/>
            <p:cNvSpPr/>
            <p:nvPr/>
          </p:nvSpPr>
          <p:spPr>
            <a:xfrm>
              <a:off x="7731125" y="3945731"/>
              <a:ext cx="4021137" cy="4021137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4012625" y="-12297"/>
            <a:ext cx="6094194" cy="5522863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 rot="21600000">
            <a:off x="7119938" y="-330994"/>
            <a:ext cx="676275" cy="676275"/>
            <a:chOff x="7119938" y="-330994"/>
            <a:chExt cx="676275" cy="676275"/>
          </a:xfrm>
        </p:grpSpPr>
        <p:sp>
          <p:nvSpPr>
            <p:cNvPr id="13" name="Freeform 13"/>
            <p:cNvSpPr/>
            <p:nvPr/>
          </p:nvSpPr>
          <p:spPr>
            <a:xfrm>
              <a:off x="7119938" y="-330994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 rot="21600000">
            <a:off x="-369094" y="3598069"/>
            <a:ext cx="676275" cy="676275"/>
            <a:chOff x="-369094" y="3598069"/>
            <a:chExt cx="676275" cy="676275"/>
          </a:xfrm>
        </p:grpSpPr>
        <p:sp>
          <p:nvSpPr>
            <p:cNvPr id="15" name="Freeform 15"/>
            <p:cNvSpPr/>
            <p:nvPr/>
          </p:nvSpPr>
          <p:spPr>
            <a:xfrm>
              <a:off x="-369094" y="3598069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FFCA48">
                <a:alpha val="100000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21600000">
            <a:off x="0" y="461963"/>
            <a:ext cx="675481" cy="675481"/>
            <a:chOff x="0" y="461963"/>
            <a:chExt cx="675481" cy="675481"/>
          </a:xfrm>
        </p:grpSpPr>
        <p:sp>
          <p:nvSpPr>
            <p:cNvPr id="17" name="Freeform 17"/>
            <p:cNvSpPr/>
            <p:nvPr/>
          </p:nvSpPr>
          <p:spPr>
            <a:xfrm>
              <a:off x="0" y="461963"/>
              <a:ext cx="675481" cy="67548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21600000">
            <a:off x="676275" y="457200"/>
            <a:ext cx="676275" cy="676275"/>
            <a:chOff x="676275" y="457200"/>
            <a:chExt cx="676275" cy="676275"/>
          </a:xfrm>
        </p:grpSpPr>
        <p:sp>
          <p:nvSpPr>
            <p:cNvPr id="19" name="Freeform 19"/>
            <p:cNvSpPr/>
            <p:nvPr/>
          </p:nvSpPr>
          <p:spPr>
            <a:xfrm>
              <a:off x="676275" y="457200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21600000">
            <a:off x="3486150" y="5143500"/>
            <a:ext cx="676275" cy="676275"/>
            <a:chOff x="3486150" y="5143500"/>
            <a:chExt cx="676275" cy="676275"/>
          </a:xfrm>
        </p:grpSpPr>
        <p:sp>
          <p:nvSpPr>
            <p:cNvPr id="21" name="Freeform 21"/>
            <p:cNvSpPr/>
            <p:nvPr/>
          </p:nvSpPr>
          <p:spPr>
            <a:xfrm>
              <a:off x="3486150" y="5143500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51B5">
                <a:alpha val="100000"/>
              </a:srgbClr>
            </a:solidFill>
          </p:spPr>
        </p:sp>
      </p:grpSp>
      <p:sp>
        <p:nvSpPr>
          <p:cNvPr id="23" name="TextBox 23"/>
          <p:cNvSpPr txBox="1"/>
          <p:nvPr/>
        </p:nvSpPr>
        <p:spPr>
          <a:xfrm rot="21600000">
            <a:off x="307657" y="1976438"/>
            <a:ext cx="3569445" cy="1200150"/>
          </a:xfrm>
          <a:prstGeom prst="rect">
            <a:avLst/>
          </a:prstGeom>
        </p:spPr>
        <p:txBody>
          <a:bodyPr lIns="0" tIns="61200" rIns="0" bIns="0" rtlCol="0" anchor="t"/>
          <a:lstStyle/>
          <a:p>
            <a:pPr algn="l">
              <a:lnSpc>
                <a:spcPts val="4723"/>
              </a:lnSpc>
            </a:pPr>
            <a:r>
              <a:rPr lang="en-US" sz="4293" b="1" i="0" spc="0">
                <a:solidFill>
                  <a:srgbClr val="FFFFFF">
                    <a:alpha val="100000"/>
                  </a:srgbClr>
                </a:solidFill>
                <a:latin typeface="Red Hat Display"/>
              </a:rPr>
              <a:t>Exploratory Data Analysis</a:t>
            </a:r>
          </a:p>
        </p:txBody>
      </p:sp>
      <p:sp>
        <p:nvSpPr>
          <p:cNvPr id="24" name="TextBox 24"/>
          <p:cNvSpPr txBox="1"/>
          <p:nvPr/>
        </p:nvSpPr>
        <p:spPr>
          <a:xfrm rot="21600000">
            <a:off x="-1557338" y="566738"/>
            <a:ext cx="5150700" cy="457200"/>
          </a:xfrm>
          <a:prstGeom prst="rect">
            <a:avLst/>
          </a:prstGeom>
        </p:spPr>
        <p:txBody>
          <a:bodyPr lIns="0" tIns="50400" rIns="0" bIns="0" rtlCol="0" anchor="t"/>
          <a:lstStyle/>
          <a:p>
            <a:pPr algn="ctr">
              <a:lnSpc>
                <a:spcPts val="3600"/>
              </a:lnSpc>
            </a:pPr>
            <a:r>
              <a:rPr lang="en-US" sz="3600" b="1" i="0" spc="0">
                <a:solidFill>
                  <a:srgbClr val="FFFFFF">
                    <a:alpha val="100000"/>
                  </a:srgbClr>
                </a:solidFill>
                <a:latin typeface="Red Hat Display"/>
              </a:rPr>
              <a:t>4</a:t>
            </a:r>
          </a:p>
        </p:txBody>
      </p:sp>
      <p:sp>
        <p:nvSpPr>
          <p:cNvPr id="25" name="TextBox 25"/>
          <p:cNvSpPr txBox="1"/>
          <p:nvPr/>
        </p:nvSpPr>
        <p:spPr>
          <a:xfrm rot="21600000">
            <a:off x="788722" y="4458653"/>
            <a:ext cx="2855070" cy="5143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35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* Refer to notebook for EDA and visualizations.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2267249" y="280938"/>
            <a:ext cx="5219078" cy="492442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21600000">
            <a:off x="4076672" y="1943081"/>
            <a:ext cx="1600200" cy="1600200"/>
            <a:chOff x="4076672" y="1943081"/>
            <a:chExt cx="1600200" cy="1600200"/>
          </a:xfrm>
        </p:grpSpPr>
        <p:sp>
          <p:nvSpPr>
            <p:cNvPr id="5" name="Freeform 5"/>
            <p:cNvSpPr/>
            <p:nvPr/>
          </p:nvSpPr>
          <p:spPr>
            <a:xfrm>
              <a:off x="4076672" y="1943081"/>
              <a:ext cx="1600200" cy="160020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E7F3FF">
                <a:alpha val="100000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 rot="21600000">
            <a:off x="4253937" y="2493645"/>
            <a:ext cx="1251006" cy="49530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ctr">
              <a:lnSpc>
                <a:spcPts val="1950"/>
              </a:lnSpc>
            </a:pPr>
            <a:r>
              <a:rPr lang="en-US" sz="150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5</a:t>
            </a:r>
          </a:p>
          <a:p>
            <a:pPr algn="ctr">
              <a:lnSpc>
                <a:spcPts val="1950"/>
              </a:lnSpc>
            </a:pPr>
            <a:r>
              <a:rPr lang="en-US" sz="150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Models</a:t>
            </a:r>
          </a:p>
        </p:txBody>
      </p:sp>
      <p:sp>
        <p:nvSpPr>
          <p:cNvPr id="8" name="TextBox 8"/>
          <p:cNvSpPr txBox="1"/>
          <p:nvPr/>
        </p:nvSpPr>
        <p:spPr>
          <a:xfrm rot="21600000">
            <a:off x="564994" y="412432"/>
            <a:ext cx="2203506" cy="10287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35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Multicollinearity?</a:t>
            </a:r>
          </a:p>
          <a:p>
            <a:pPr algn="l">
              <a:lnSpc>
                <a:spcPts val="2025"/>
              </a:lnSpc>
            </a:pPr>
            <a:r>
              <a:rPr lang="en-US" sz="135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We check for dependency between marital status and relationship. </a:t>
            </a:r>
          </a:p>
        </p:txBody>
      </p:sp>
      <p:sp>
        <p:nvSpPr>
          <p:cNvPr id="9" name="TextBox 9"/>
          <p:cNvSpPr txBox="1"/>
          <p:nvPr/>
        </p:nvSpPr>
        <p:spPr>
          <a:xfrm rot="21600000">
            <a:off x="6970557" y="541020"/>
            <a:ext cx="2203506" cy="771525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r">
              <a:lnSpc>
                <a:spcPts val="2025"/>
              </a:lnSpc>
            </a:pPr>
            <a:r>
              <a:rPr lang="en-US" sz="135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Multicollinearity Test</a:t>
            </a:r>
          </a:p>
          <a:p>
            <a:pPr algn="r">
              <a:lnSpc>
                <a:spcPts val="2025"/>
              </a:lnSpc>
            </a:pPr>
            <a:r>
              <a:rPr lang="en-US" sz="135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It’s best if you keep your text within 3-5 lines. Less is more!</a:t>
            </a:r>
          </a:p>
        </p:txBody>
      </p:sp>
      <p:sp>
        <p:nvSpPr>
          <p:cNvPr id="10" name="TextBox 10"/>
          <p:cNvSpPr txBox="1"/>
          <p:nvPr/>
        </p:nvSpPr>
        <p:spPr>
          <a:xfrm rot="21600000">
            <a:off x="7054215" y="1971675"/>
            <a:ext cx="2036025" cy="15430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r">
              <a:lnSpc>
                <a:spcPts val="2025"/>
              </a:lnSpc>
            </a:pPr>
            <a:r>
              <a:rPr lang="en-US" sz="135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Synthetic Minority Oversampling Technique</a:t>
            </a:r>
          </a:p>
          <a:p>
            <a:pPr algn="r">
              <a:lnSpc>
                <a:spcPts val="2025"/>
              </a:lnSpc>
            </a:pPr>
            <a:r>
              <a:rPr lang="en-US" sz="135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We use SMOTE to balance our dataset by over-sampling the minority class.</a:t>
            </a:r>
          </a:p>
        </p:txBody>
      </p:sp>
      <p:sp>
        <p:nvSpPr>
          <p:cNvPr id="11" name="TextBox 11"/>
          <p:cNvSpPr txBox="1"/>
          <p:nvPr/>
        </p:nvSpPr>
        <p:spPr>
          <a:xfrm rot="21600000">
            <a:off x="564832" y="2098358"/>
            <a:ext cx="1886006" cy="1285875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35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Encoding Categorical Variables</a:t>
            </a:r>
          </a:p>
          <a:p>
            <a:pPr algn="l">
              <a:lnSpc>
                <a:spcPts val="2025"/>
              </a:lnSpc>
            </a:pPr>
            <a:r>
              <a:rPr lang="en-US" sz="135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We represent annual income of &gt;50K as 1 and &lt;=50K as 0.</a:t>
            </a:r>
          </a:p>
        </p:txBody>
      </p:sp>
      <p:sp>
        <p:nvSpPr>
          <p:cNvPr id="12" name="TextBox 12"/>
          <p:cNvSpPr txBox="1"/>
          <p:nvPr/>
        </p:nvSpPr>
        <p:spPr>
          <a:xfrm rot="21600000">
            <a:off x="6969443" y="4207669"/>
            <a:ext cx="2203506" cy="771525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r">
              <a:lnSpc>
                <a:spcPts val="2025"/>
              </a:lnSpc>
            </a:pPr>
            <a:r>
              <a:rPr lang="en-US" sz="135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Train-Test Split</a:t>
            </a:r>
          </a:p>
          <a:p>
            <a:pPr algn="r">
              <a:lnSpc>
                <a:spcPts val="2025"/>
              </a:lnSpc>
            </a:pPr>
            <a:r>
              <a:rPr lang="en-US" sz="135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We will divide the  dataset into a 70:30 ratio.</a:t>
            </a:r>
          </a:p>
        </p:txBody>
      </p:sp>
      <p:sp>
        <p:nvSpPr>
          <p:cNvPr id="13" name="TextBox 13"/>
          <p:cNvSpPr txBox="1"/>
          <p:nvPr/>
        </p:nvSpPr>
        <p:spPr>
          <a:xfrm rot="21600000">
            <a:off x="563563" y="4207669"/>
            <a:ext cx="2203506" cy="771525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350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Standardizing Feature Set</a:t>
            </a:r>
          </a:p>
          <a:p>
            <a:pPr algn="l">
              <a:lnSpc>
                <a:spcPts val="2025"/>
              </a:lnSpc>
            </a:pPr>
            <a:r>
              <a:rPr lang="en-US" sz="1350" b="0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We standardize the age, hours-per-week and </a:t>
            </a:r>
          </a:p>
        </p:txBody>
      </p:sp>
      <p:grpSp>
        <p:nvGrpSpPr>
          <p:cNvPr id="15" name="Group 15"/>
          <p:cNvGrpSpPr/>
          <p:nvPr/>
        </p:nvGrpSpPr>
        <p:grpSpPr>
          <a:xfrm rot="21600000">
            <a:off x="3863975" y="1247775"/>
            <a:ext cx="676275" cy="676275"/>
            <a:chOff x="3863975" y="1247775"/>
            <a:chExt cx="676275" cy="676275"/>
          </a:xfrm>
        </p:grpSpPr>
        <p:sp>
          <p:nvSpPr>
            <p:cNvPr id="14" name="Freeform 14"/>
            <p:cNvSpPr/>
            <p:nvPr/>
          </p:nvSpPr>
          <p:spPr>
            <a:xfrm>
              <a:off x="3863975" y="1247775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rot="21600000">
            <a:off x="3998913" y="1423988"/>
            <a:ext cx="406400" cy="323850"/>
            <a:chOff x="3998913" y="1423988"/>
            <a:chExt cx="406400" cy="323850"/>
          </a:xfrm>
        </p:grpSpPr>
        <p:sp>
          <p:nvSpPr>
            <p:cNvPr id="16" name="Freeform 16"/>
            <p:cNvSpPr/>
            <p:nvPr/>
          </p:nvSpPr>
          <p:spPr>
            <a:xfrm>
              <a:off x="3998913" y="1423988"/>
              <a:ext cx="406400" cy="323850"/>
            </a:xfrm>
            <a:custGeom>
              <a:avLst/>
              <a:gdLst/>
              <a:ahLst/>
              <a:cxnLst/>
              <a:rect l="0" t="0" r="0" b="0"/>
              <a:pathLst>
                <a:path w="302895" h="242316">
                  <a:moveTo>
                    <a:pt x="297847" y="0"/>
                  </a:moveTo>
                  <a:lnTo>
                    <a:pt x="75724" y="0"/>
                  </a:lnTo>
                  <a:cubicBezTo>
                    <a:pt x="72923" y="0"/>
                    <a:pt x="70675" y="2257"/>
                    <a:pt x="70675" y="5048"/>
                  </a:cubicBezTo>
                  <a:lnTo>
                    <a:pt x="70675" y="46682"/>
                  </a:lnTo>
                  <a:cubicBezTo>
                    <a:pt x="45625" y="52045"/>
                    <a:pt x="26775" y="74343"/>
                    <a:pt x="26775" y="100965"/>
                  </a:cubicBezTo>
                  <a:cubicBezTo>
                    <a:pt x="26775" y="118234"/>
                    <a:pt x="34709" y="133693"/>
                    <a:pt x="47120" y="143885"/>
                  </a:cubicBezTo>
                  <a:cubicBezTo>
                    <a:pt x="19060" y="157420"/>
                    <a:pt x="0" y="186080"/>
                    <a:pt x="0" y="216646"/>
                  </a:cubicBezTo>
                  <a:lnTo>
                    <a:pt x="0" y="237277"/>
                  </a:lnTo>
                  <a:cubicBezTo>
                    <a:pt x="0" y="240068"/>
                    <a:pt x="2248" y="242316"/>
                    <a:pt x="5048" y="242316"/>
                  </a:cubicBezTo>
                  <a:lnTo>
                    <a:pt x="156486" y="242316"/>
                  </a:lnTo>
                  <a:cubicBezTo>
                    <a:pt x="159277" y="242316"/>
                    <a:pt x="161544" y="240049"/>
                    <a:pt x="161525" y="237277"/>
                  </a:cubicBezTo>
                  <a:lnTo>
                    <a:pt x="161525" y="214541"/>
                  </a:lnTo>
                  <a:cubicBezTo>
                    <a:pt x="161525" y="213684"/>
                    <a:pt x="161353" y="212874"/>
                    <a:pt x="161334" y="212017"/>
                  </a:cubicBezTo>
                  <a:lnTo>
                    <a:pt x="297847" y="212017"/>
                  </a:lnTo>
                  <a:cubicBezTo>
                    <a:pt x="300628" y="212017"/>
                    <a:pt x="302895" y="209760"/>
                    <a:pt x="302895" y="206969"/>
                  </a:cubicBezTo>
                  <a:lnTo>
                    <a:pt x="302895" y="5048"/>
                  </a:lnTo>
                  <a:cubicBezTo>
                    <a:pt x="302895" y="2257"/>
                    <a:pt x="300628" y="0"/>
                    <a:pt x="297847" y="0"/>
                  </a:cubicBezTo>
                  <a:close/>
                  <a:moveTo>
                    <a:pt x="36871" y="100965"/>
                  </a:moveTo>
                  <a:cubicBezTo>
                    <a:pt x="36871" y="75914"/>
                    <a:pt x="57245" y="55531"/>
                    <a:pt x="82306" y="55531"/>
                  </a:cubicBezTo>
                  <a:cubicBezTo>
                    <a:pt x="107347" y="55531"/>
                    <a:pt x="127749" y="75914"/>
                    <a:pt x="127749" y="100965"/>
                  </a:cubicBezTo>
                  <a:cubicBezTo>
                    <a:pt x="127749" y="126016"/>
                    <a:pt x="107347" y="146399"/>
                    <a:pt x="82306" y="146399"/>
                  </a:cubicBezTo>
                  <a:cubicBezTo>
                    <a:pt x="57245" y="146399"/>
                    <a:pt x="36871" y="126016"/>
                    <a:pt x="36871" y="100965"/>
                  </a:cubicBezTo>
                  <a:close/>
                  <a:moveTo>
                    <a:pt x="82306" y="156496"/>
                  </a:moveTo>
                  <a:cubicBezTo>
                    <a:pt x="86639" y="156496"/>
                    <a:pt x="90840" y="155943"/>
                    <a:pt x="94888" y="155000"/>
                  </a:cubicBezTo>
                  <a:lnTo>
                    <a:pt x="81648" y="174593"/>
                  </a:lnTo>
                  <a:lnTo>
                    <a:pt x="69113" y="154857"/>
                  </a:lnTo>
                  <a:cubicBezTo>
                    <a:pt x="73352" y="155886"/>
                    <a:pt x="77753" y="156496"/>
                    <a:pt x="82306" y="156496"/>
                  </a:cubicBezTo>
                  <a:close/>
                  <a:moveTo>
                    <a:pt x="151447" y="232220"/>
                  </a:moveTo>
                  <a:lnTo>
                    <a:pt x="10106" y="232220"/>
                  </a:lnTo>
                  <a:lnTo>
                    <a:pt x="10106" y="216627"/>
                  </a:lnTo>
                  <a:cubicBezTo>
                    <a:pt x="10106" y="188662"/>
                    <a:pt x="28318" y="162325"/>
                    <a:pt x="54883" y="151228"/>
                  </a:cubicBezTo>
                  <a:lnTo>
                    <a:pt x="77276" y="186490"/>
                  </a:lnTo>
                  <a:cubicBezTo>
                    <a:pt x="78191" y="187909"/>
                    <a:pt x="79753" y="188814"/>
                    <a:pt x="81467" y="188833"/>
                  </a:cubicBezTo>
                  <a:cubicBezTo>
                    <a:pt x="83191" y="188852"/>
                    <a:pt x="84763" y="188014"/>
                    <a:pt x="85715" y="186614"/>
                  </a:cubicBezTo>
                  <a:lnTo>
                    <a:pt x="109509" y="151400"/>
                  </a:lnTo>
                  <a:cubicBezTo>
                    <a:pt x="135103" y="161639"/>
                    <a:pt x="151447" y="186033"/>
                    <a:pt x="151447" y="214551"/>
                  </a:cubicBezTo>
                  <a:lnTo>
                    <a:pt x="151447" y="232220"/>
                  </a:lnTo>
                  <a:close/>
                  <a:moveTo>
                    <a:pt x="292798" y="201930"/>
                  </a:moveTo>
                  <a:lnTo>
                    <a:pt x="160572" y="201930"/>
                  </a:lnTo>
                  <a:cubicBezTo>
                    <a:pt x="158963" y="191405"/>
                    <a:pt x="155153" y="181699"/>
                    <a:pt x="149838" y="173022"/>
                  </a:cubicBezTo>
                  <a:cubicBezTo>
                    <a:pt x="149904" y="172955"/>
                    <a:pt x="150000" y="172936"/>
                    <a:pt x="150057" y="172869"/>
                  </a:cubicBezTo>
                  <a:lnTo>
                    <a:pt x="185757" y="137170"/>
                  </a:lnTo>
                  <a:cubicBezTo>
                    <a:pt x="187728" y="135198"/>
                    <a:pt x="187728" y="131997"/>
                    <a:pt x="185757" y="130026"/>
                  </a:cubicBezTo>
                  <a:cubicBezTo>
                    <a:pt x="183785" y="128054"/>
                    <a:pt x="180584" y="128054"/>
                    <a:pt x="178613" y="130026"/>
                  </a:cubicBezTo>
                  <a:lnTo>
                    <a:pt x="143932" y="164716"/>
                  </a:lnTo>
                  <a:cubicBezTo>
                    <a:pt x="136846" y="156039"/>
                    <a:pt x="127873" y="148952"/>
                    <a:pt x="117319" y="144008"/>
                  </a:cubicBezTo>
                  <a:cubicBezTo>
                    <a:pt x="129826" y="133817"/>
                    <a:pt x="137836" y="118310"/>
                    <a:pt x="137836" y="100955"/>
                  </a:cubicBezTo>
                  <a:cubicBezTo>
                    <a:pt x="137836" y="70342"/>
                    <a:pt x="112919" y="45425"/>
                    <a:pt x="82306" y="45425"/>
                  </a:cubicBezTo>
                  <a:cubicBezTo>
                    <a:pt x="81791" y="45425"/>
                    <a:pt x="81286" y="45491"/>
                    <a:pt x="80772" y="45501"/>
                  </a:cubicBezTo>
                  <a:lnTo>
                    <a:pt x="80772" y="10097"/>
                  </a:lnTo>
                  <a:lnTo>
                    <a:pt x="292798" y="10097"/>
                  </a:lnTo>
                  <a:lnTo>
                    <a:pt x="292798" y="201930"/>
                  </a:lnTo>
                  <a:close/>
                  <a:moveTo>
                    <a:pt x="161554" y="40396"/>
                  </a:moveTo>
                  <a:lnTo>
                    <a:pt x="242316" y="40396"/>
                  </a:lnTo>
                  <a:cubicBezTo>
                    <a:pt x="245097" y="40396"/>
                    <a:pt x="247364" y="38138"/>
                    <a:pt x="247364" y="35347"/>
                  </a:cubicBezTo>
                  <a:cubicBezTo>
                    <a:pt x="247364" y="32556"/>
                    <a:pt x="245097" y="30299"/>
                    <a:pt x="242316" y="30299"/>
                  </a:cubicBezTo>
                  <a:lnTo>
                    <a:pt x="161554" y="30299"/>
                  </a:lnTo>
                  <a:cubicBezTo>
                    <a:pt x="158744" y="30299"/>
                    <a:pt x="156515" y="32556"/>
                    <a:pt x="156515" y="35347"/>
                  </a:cubicBezTo>
                  <a:cubicBezTo>
                    <a:pt x="156515" y="38138"/>
                    <a:pt x="158744" y="40396"/>
                    <a:pt x="161554" y="40396"/>
                  </a:cubicBezTo>
                  <a:close/>
                  <a:moveTo>
                    <a:pt x="161554" y="80772"/>
                  </a:moveTo>
                  <a:lnTo>
                    <a:pt x="262519" y="80772"/>
                  </a:lnTo>
                  <a:cubicBezTo>
                    <a:pt x="265300" y="80772"/>
                    <a:pt x="267557" y="78515"/>
                    <a:pt x="267557" y="75724"/>
                  </a:cubicBezTo>
                  <a:cubicBezTo>
                    <a:pt x="267557" y="72933"/>
                    <a:pt x="265300" y="70676"/>
                    <a:pt x="262519" y="70676"/>
                  </a:cubicBezTo>
                  <a:lnTo>
                    <a:pt x="161554" y="70676"/>
                  </a:lnTo>
                  <a:cubicBezTo>
                    <a:pt x="158744" y="70676"/>
                    <a:pt x="156515" y="72933"/>
                    <a:pt x="156515" y="75724"/>
                  </a:cubicBezTo>
                  <a:cubicBezTo>
                    <a:pt x="156515" y="78515"/>
                    <a:pt x="158744" y="80772"/>
                    <a:pt x="161554" y="80772"/>
                  </a:cubicBezTo>
                  <a:close/>
                  <a:moveTo>
                    <a:pt x="161554" y="121158"/>
                  </a:moveTo>
                  <a:lnTo>
                    <a:pt x="262519" y="121158"/>
                  </a:lnTo>
                  <a:cubicBezTo>
                    <a:pt x="265300" y="121158"/>
                    <a:pt x="267557" y="118901"/>
                    <a:pt x="267557" y="116110"/>
                  </a:cubicBezTo>
                  <a:cubicBezTo>
                    <a:pt x="267557" y="113319"/>
                    <a:pt x="265300" y="111062"/>
                    <a:pt x="262519" y="111062"/>
                  </a:cubicBezTo>
                  <a:lnTo>
                    <a:pt x="161554" y="111062"/>
                  </a:lnTo>
                  <a:cubicBezTo>
                    <a:pt x="158744" y="111062"/>
                    <a:pt x="156515" y="113319"/>
                    <a:pt x="156515" y="116110"/>
                  </a:cubicBezTo>
                  <a:cubicBezTo>
                    <a:pt x="156505" y="118901"/>
                    <a:pt x="158744" y="121158"/>
                    <a:pt x="161554" y="121158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21600000">
            <a:off x="5165725" y="3584575"/>
            <a:ext cx="676275" cy="676275"/>
            <a:chOff x="5165725" y="3584575"/>
            <a:chExt cx="676275" cy="676275"/>
          </a:xfrm>
        </p:grpSpPr>
        <p:sp>
          <p:nvSpPr>
            <p:cNvPr id="18" name="Freeform 18"/>
            <p:cNvSpPr/>
            <p:nvPr/>
          </p:nvSpPr>
          <p:spPr>
            <a:xfrm>
              <a:off x="5165725" y="3584575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 rot="21600000">
            <a:off x="5281613" y="3769916"/>
            <a:ext cx="444500" cy="305594"/>
            <a:chOff x="5281613" y="3769916"/>
            <a:chExt cx="444500" cy="305594"/>
          </a:xfrm>
        </p:grpSpPr>
        <p:sp>
          <p:nvSpPr>
            <p:cNvPr id="20" name="Freeform 20"/>
            <p:cNvSpPr/>
            <p:nvPr/>
          </p:nvSpPr>
          <p:spPr>
            <a:xfrm>
              <a:off x="5281613" y="3769916"/>
              <a:ext cx="444500" cy="305594"/>
            </a:xfrm>
            <a:custGeom>
              <a:avLst/>
              <a:gdLst/>
              <a:ahLst/>
              <a:cxnLst/>
              <a:rect l="0" t="0" r="0" b="0"/>
              <a:pathLst>
                <a:path w="304800" h="209573">
                  <a:moveTo>
                    <a:pt x="298375" y="96365"/>
                  </a:moveTo>
                  <a:cubicBezTo>
                    <a:pt x="291203" y="90555"/>
                    <a:pt x="280687" y="91669"/>
                    <a:pt x="274877" y="98841"/>
                  </a:cubicBezTo>
                  <a:cubicBezTo>
                    <a:pt x="274877" y="98841"/>
                    <a:pt x="274867" y="98851"/>
                    <a:pt x="274867" y="98851"/>
                  </a:cubicBezTo>
                  <a:lnTo>
                    <a:pt x="253398" y="124940"/>
                  </a:lnTo>
                  <a:lnTo>
                    <a:pt x="253398" y="36938"/>
                  </a:lnTo>
                  <a:cubicBezTo>
                    <a:pt x="253455" y="27604"/>
                    <a:pt x="245950" y="19993"/>
                    <a:pt x="236615" y="19908"/>
                  </a:cubicBezTo>
                  <a:cubicBezTo>
                    <a:pt x="234100" y="19917"/>
                    <a:pt x="231633" y="20508"/>
                    <a:pt x="229386" y="21632"/>
                  </a:cubicBezTo>
                  <a:lnTo>
                    <a:pt x="229386" y="17050"/>
                  </a:lnTo>
                  <a:cubicBezTo>
                    <a:pt x="229424" y="7687"/>
                    <a:pt x="221889" y="67"/>
                    <a:pt x="212526" y="0"/>
                  </a:cubicBezTo>
                  <a:cubicBezTo>
                    <a:pt x="208059" y="-28"/>
                    <a:pt x="203773" y="1782"/>
                    <a:pt x="200677" y="5010"/>
                  </a:cubicBezTo>
                  <a:cubicBezTo>
                    <a:pt x="199220" y="6496"/>
                    <a:pt x="198039" y="8239"/>
                    <a:pt x="197220" y="10154"/>
                  </a:cubicBezTo>
                  <a:cubicBezTo>
                    <a:pt x="194619" y="8506"/>
                    <a:pt x="191609" y="7630"/>
                    <a:pt x="188533" y="7620"/>
                  </a:cubicBezTo>
                  <a:cubicBezTo>
                    <a:pt x="183989" y="7611"/>
                    <a:pt x="179627" y="9440"/>
                    <a:pt x="176446" y="12688"/>
                  </a:cubicBezTo>
                  <a:cubicBezTo>
                    <a:pt x="173426" y="15917"/>
                    <a:pt x="171731" y="20155"/>
                    <a:pt x="171683" y="24575"/>
                  </a:cubicBezTo>
                  <a:lnTo>
                    <a:pt x="171683" y="36786"/>
                  </a:lnTo>
                  <a:cubicBezTo>
                    <a:pt x="159253" y="32252"/>
                    <a:pt x="145632" y="32252"/>
                    <a:pt x="133202" y="36786"/>
                  </a:cubicBezTo>
                  <a:lnTo>
                    <a:pt x="133202" y="24575"/>
                  </a:lnTo>
                  <a:cubicBezTo>
                    <a:pt x="133145" y="20079"/>
                    <a:pt x="131383" y="15783"/>
                    <a:pt x="128278" y="12535"/>
                  </a:cubicBezTo>
                  <a:cubicBezTo>
                    <a:pt x="125115" y="9363"/>
                    <a:pt x="120810" y="7592"/>
                    <a:pt x="116333" y="7620"/>
                  </a:cubicBezTo>
                  <a:cubicBezTo>
                    <a:pt x="113257" y="7630"/>
                    <a:pt x="110247" y="8506"/>
                    <a:pt x="107647" y="10144"/>
                  </a:cubicBezTo>
                  <a:cubicBezTo>
                    <a:pt x="106837" y="8259"/>
                    <a:pt x="105694" y="6544"/>
                    <a:pt x="104256" y="5087"/>
                  </a:cubicBezTo>
                  <a:cubicBezTo>
                    <a:pt x="101151" y="1820"/>
                    <a:pt x="96845" y="-19"/>
                    <a:pt x="92340" y="0"/>
                  </a:cubicBezTo>
                  <a:cubicBezTo>
                    <a:pt x="82977" y="67"/>
                    <a:pt x="75443" y="7687"/>
                    <a:pt x="75481" y="17050"/>
                  </a:cubicBezTo>
                  <a:lnTo>
                    <a:pt x="75481" y="21632"/>
                  </a:lnTo>
                  <a:cubicBezTo>
                    <a:pt x="73233" y="20508"/>
                    <a:pt x="70766" y="19917"/>
                    <a:pt x="68251" y="19908"/>
                  </a:cubicBezTo>
                  <a:cubicBezTo>
                    <a:pt x="58917" y="19993"/>
                    <a:pt x="51411" y="27604"/>
                    <a:pt x="51468" y="36938"/>
                  </a:cubicBezTo>
                  <a:lnTo>
                    <a:pt x="51468" y="124940"/>
                  </a:lnTo>
                  <a:lnTo>
                    <a:pt x="29999" y="98851"/>
                  </a:lnTo>
                  <a:cubicBezTo>
                    <a:pt x="24189" y="91678"/>
                    <a:pt x="13673" y="90564"/>
                    <a:pt x="6491" y="96365"/>
                  </a:cubicBezTo>
                  <a:cubicBezTo>
                    <a:pt x="-386" y="101870"/>
                    <a:pt x="-2034" y="111662"/>
                    <a:pt x="2681" y="119110"/>
                  </a:cubicBezTo>
                  <a:lnTo>
                    <a:pt x="41781" y="180975"/>
                  </a:lnTo>
                  <a:cubicBezTo>
                    <a:pt x="41838" y="181052"/>
                    <a:pt x="41924" y="181080"/>
                    <a:pt x="41981" y="181156"/>
                  </a:cubicBezTo>
                  <a:cubicBezTo>
                    <a:pt x="60745" y="210055"/>
                    <a:pt x="99388" y="218266"/>
                    <a:pt x="128287" y="199501"/>
                  </a:cubicBezTo>
                  <a:cubicBezTo>
                    <a:pt x="139241" y="192386"/>
                    <a:pt x="147690" y="182014"/>
                    <a:pt x="152433" y="169841"/>
                  </a:cubicBezTo>
                  <a:cubicBezTo>
                    <a:pt x="164939" y="201921"/>
                    <a:pt x="201077" y="217789"/>
                    <a:pt x="233157" y="205283"/>
                  </a:cubicBezTo>
                  <a:cubicBezTo>
                    <a:pt x="245273" y="200559"/>
                    <a:pt x="255608" y="192167"/>
                    <a:pt x="262723" y="181271"/>
                  </a:cubicBezTo>
                  <a:cubicBezTo>
                    <a:pt x="262828" y="181137"/>
                    <a:pt x="262990" y="181080"/>
                    <a:pt x="263085" y="180928"/>
                  </a:cubicBezTo>
                  <a:lnTo>
                    <a:pt x="302138" y="119101"/>
                  </a:lnTo>
                  <a:cubicBezTo>
                    <a:pt x="306852" y="111671"/>
                    <a:pt x="305233" y="101880"/>
                    <a:pt x="298375" y="96365"/>
                  </a:cubicBezTo>
                  <a:close/>
                  <a:moveTo>
                    <a:pt x="181199" y="24575"/>
                  </a:moveTo>
                  <a:cubicBezTo>
                    <a:pt x="181237" y="22603"/>
                    <a:pt x="181989" y="20717"/>
                    <a:pt x="183323" y="19269"/>
                  </a:cubicBezTo>
                  <a:cubicBezTo>
                    <a:pt x="184704" y="17898"/>
                    <a:pt x="186580" y="17136"/>
                    <a:pt x="188533" y="17145"/>
                  </a:cubicBezTo>
                  <a:cubicBezTo>
                    <a:pt x="192543" y="17164"/>
                    <a:pt x="195781" y="20422"/>
                    <a:pt x="195762" y="24432"/>
                  </a:cubicBezTo>
                  <a:cubicBezTo>
                    <a:pt x="195762" y="24480"/>
                    <a:pt x="195762" y="24527"/>
                    <a:pt x="195762" y="24575"/>
                  </a:cubicBezTo>
                  <a:lnTo>
                    <a:pt x="195762" y="53340"/>
                  </a:lnTo>
                  <a:cubicBezTo>
                    <a:pt x="191609" y="48530"/>
                    <a:pt x="186685" y="44434"/>
                    <a:pt x="181199" y="41234"/>
                  </a:cubicBezTo>
                  <a:lnTo>
                    <a:pt x="181199" y="24575"/>
                  </a:lnTo>
                  <a:close/>
                  <a:moveTo>
                    <a:pt x="200058" y="90535"/>
                  </a:moveTo>
                  <a:cubicBezTo>
                    <a:pt x="200087" y="103556"/>
                    <a:pt x="194705" y="116015"/>
                    <a:pt x="185209" y="124921"/>
                  </a:cubicBezTo>
                  <a:cubicBezTo>
                    <a:pt x="169950" y="106823"/>
                    <a:pt x="142908" y="104509"/>
                    <a:pt x="124811" y="119768"/>
                  </a:cubicBezTo>
                  <a:cubicBezTo>
                    <a:pt x="122953" y="121339"/>
                    <a:pt x="121229" y="123063"/>
                    <a:pt x="119658" y="124921"/>
                  </a:cubicBezTo>
                  <a:cubicBezTo>
                    <a:pt x="110152" y="116015"/>
                    <a:pt x="104780" y="103556"/>
                    <a:pt x="104808" y="90535"/>
                  </a:cubicBezTo>
                  <a:cubicBezTo>
                    <a:pt x="104808" y="64237"/>
                    <a:pt x="126135" y="42910"/>
                    <a:pt x="152433" y="42910"/>
                  </a:cubicBezTo>
                  <a:cubicBezTo>
                    <a:pt x="178732" y="42910"/>
                    <a:pt x="200058" y="64237"/>
                    <a:pt x="200058" y="90535"/>
                  </a:cubicBezTo>
                  <a:close/>
                  <a:moveTo>
                    <a:pt x="144623" y="137360"/>
                  </a:moveTo>
                  <a:cubicBezTo>
                    <a:pt x="142213" y="136960"/>
                    <a:pt x="139841" y="136379"/>
                    <a:pt x="137526" y="135617"/>
                  </a:cubicBezTo>
                  <a:cubicBezTo>
                    <a:pt x="137155" y="135503"/>
                    <a:pt x="136784" y="135351"/>
                    <a:pt x="136412" y="135217"/>
                  </a:cubicBezTo>
                  <a:cubicBezTo>
                    <a:pt x="134498" y="134541"/>
                    <a:pt x="132640" y="133741"/>
                    <a:pt x="130830" y="132817"/>
                  </a:cubicBezTo>
                  <a:cubicBezTo>
                    <a:pt x="130240" y="132512"/>
                    <a:pt x="129649" y="132198"/>
                    <a:pt x="129078" y="131864"/>
                  </a:cubicBezTo>
                  <a:cubicBezTo>
                    <a:pt x="128506" y="131531"/>
                    <a:pt x="127887" y="131074"/>
                    <a:pt x="127278" y="130683"/>
                  </a:cubicBezTo>
                  <a:cubicBezTo>
                    <a:pt x="139355" y="116786"/>
                    <a:pt x="160415" y="115320"/>
                    <a:pt x="174312" y="127407"/>
                  </a:cubicBezTo>
                  <a:cubicBezTo>
                    <a:pt x="175484" y="128426"/>
                    <a:pt x="176579" y="129521"/>
                    <a:pt x="177589" y="130683"/>
                  </a:cubicBezTo>
                  <a:cubicBezTo>
                    <a:pt x="176998" y="131055"/>
                    <a:pt x="176446" y="131483"/>
                    <a:pt x="175846" y="131826"/>
                  </a:cubicBezTo>
                  <a:cubicBezTo>
                    <a:pt x="175245" y="132169"/>
                    <a:pt x="174579" y="132531"/>
                    <a:pt x="173941" y="132855"/>
                  </a:cubicBezTo>
                  <a:cubicBezTo>
                    <a:pt x="172207" y="133741"/>
                    <a:pt x="170416" y="134512"/>
                    <a:pt x="168588" y="135160"/>
                  </a:cubicBezTo>
                  <a:cubicBezTo>
                    <a:pt x="168149" y="135312"/>
                    <a:pt x="167721" y="135493"/>
                    <a:pt x="167273" y="135636"/>
                  </a:cubicBezTo>
                  <a:cubicBezTo>
                    <a:pt x="165035" y="136370"/>
                    <a:pt x="162739" y="136922"/>
                    <a:pt x="160415" y="137313"/>
                  </a:cubicBezTo>
                  <a:lnTo>
                    <a:pt x="160148" y="137370"/>
                  </a:lnTo>
                  <a:cubicBezTo>
                    <a:pt x="155033" y="138180"/>
                    <a:pt x="149814" y="138180"/>
                    <a:pt x="144699" y="137370"/>
                  </a:cubicBezTo>
                  <a:lnTo>
                    <a:pt x="144623" y="137360"/>
                  </a:lnTo>
                  <a:close/>
                  <a:moveTo>
                    <a:pt x="116333" y="17145"/>
                  </a:moveTo>
                  <a:cubicBezTo>
                    <a:pt x="118219" y="17117"/>
                    <a:pt x="120039" y="17831"/>
                    <a:pt x="121401" y="19127"/>
                  </a:cubicBezTo>
                  <a:cubicBezTo>
                    <a:pt x="122810" y="20593"/>
                    <a:pt x="123620" y="22536"/>
                    <a:pt x="123668" y="24575"/>
                  </a:cubicBezTo>
                  <a:lnTo>
                    <a:pt x="123668" y="41234"/>
                  </a:lnTo>
                  <a:cubicBezTo>
                    <a:pt x="118181" y="44434"/>
                    <a:pt x="113257" y="48530"/>
                    <a:pt x="109104" y="53340"/>
                  </a:cubicBezTo>
                  <a:lnTo>
                    <a:pt x="109104" y="24575"/>
                  </a:lnTo>
                  <a:cubicBezTo>
                    <a:pt x="109009" y="20565"/>
                    <a:pt x="112180" y="17241"/>
                    <a:pt x="116190" y="17145"/>
                  </a:cubicBezTo>
                  <a:cubicBezTo>
                    <a:pt x="116238" y="17145"/>
                    <a:pt x="116286" y="17145"/>
                    <a:pt x="116333" y="17145"/>
                  </a:cubicBezTo>
                  <a:close/>
                  <a:moveTo>
                    <a:pt x="94226" y="200025"/>
                  </a:moveTo>
                  <a:cubicBezTo>
                    <a:pt x="75804" y="199930"/>
                    <a:pt x="58736" y="190338"/>
                    <a:pt x="49077" y="174651"/>
                  </a:cubicBezTo>
                  <a:lnTo>
                    <a:pt x="49077" y="174651"/>
                  </a:lnTo>
                  <a:lnTo>
                    <a:pt x="10787" y="114034"/>
                  </a:lnTo>
                  <a:cubicBezTo>
                    <a:pt x="8653" y="110709"/>
                    <a:pt x="9358" y="106318"/>
                    <a:pt x="12416" y="103823"/>
                  </a:cubicBezTo>
                  <a:cubicBezTo>
                    <a:pt x="15521" y="101308"/>
                    <a:pt x="20074" y="101784"/>
                    <a:pt x="22588" y="104890"/>
                  </a:cubicBezTo>
                  <a:cubicBezTo>
                    <a:pt x="22598" y="104899"/>
                    <a:pt x="22607" y="104909"/>
                    <a:pt x="22607" y="104918"/>
                  </a:cubicBezTo>
                  <a:lnTo>
                    <a:pt x="52516" y="141266"/>
                  </a:lnTo>
                  <a:cubicBezTo>
                    <a:pt x="52516" y="141266"/>
                    <a:pt x="52630" y="141332"/>
                    <a:pt x="52668" y="141380"/>
                  </a:cubicBezTo>
                  <a:cubicBezTo>
                    <a:pt x="53145" y="141932"/>
                    <a:pt x="53745" y="142361"/>
                    <a:pt x="54421" y="142647"/>
                  </a:cubicBezTo>
                  <a:cubicBezTo>
                    <a:pt x="54535" y="142647"/>
                    <a:pt x="54659" y="142647"/>
                    <a:pt x="54773" y="142723"/>
                  </a:cubicBezTo>
                  <a:cubicBezTo>
                    <a:pt x="55230" y="142894"/>
                    <a:pt x="55707" y="142990"/>
                    <a:pt x="56193" y="143009"/>
                  </a:cubicBezTo>
                  <a:cubicBezTo>
                    <a:pt x="56345" y="143009"/>
                    <a:pt x="56478" y="142932"/>
                    <a:pt x="56621" y="142923"/>
                  </a:cubicBezTo>
                  <a:cubicBezTo>
                    <a:pt x="56764" y="142913"/>
                    <a:pt x="56802" y="142923"/>
                    <a:pt x="56907" y="142923"/>
                  </a:cubicBezTo>
                  <a:cubicBezTo>
                    <a:pt x="63022" y="141970"/>
                    <a:pt x="69289" y="142932"/>
                    <a:pt x="74842" y="145676"/>
                  </a:cubicBezTo>
                  <a:cubicBezTo>
                    <a:pt x="82986" y="150067"/>
                    <a:pt x="88920" y="157668"/>
                    <a:pt x="91216" y="166631"/>
                  </a:cubicBezTo>
                  <a:cubicBezTo>
                    <a:pt x="91883" y="169174"/>
                    <a:pt x="94483" y="170707"/>
                    <a:pt x="97026" y="170041"/>
                  </a:cubicBezTo>
                  <a:cubicBezTo>
                    <a:pt x="99569" y="169374"/>
                    <a:pt x="101103" y="166774"/>
                    <a:pt x="100436" y="164230"/>
                  </a:cubicBezTo>
                  <a:cubicBezTo>
                    <a:pt x="97417" y="152619"/>
                    <a:pt x="89673" y="142809"/>
                    <a:pt x="79091" y="137160"/>
                  </a:cubicBezTo>
                  <a:cubicBezTo>
                    <a:pt x="73480" y="134350"/>
                    <a:pt x="67261" y="132969"/>
                    <a:pt x="60993" y="133122"/>
                  </a:cubicBezTo>
                  <a:lnTo>
                    <a:pt x="60993" y="36938"/>
                  </a:lnTo>
                  <a:cubicBezTo>
                    <a:pt x="60926" y="32862"/>
                    <a:pt x="64184" y="29499"/>
                    <a:pt x="68261" y="29433"/>
                  </a:cubicBezTo>
                  <a:cubicBezTo>
                    <a:pt x="70185" y="29433"/>
                    <a:pt x="72033" y="30223"/>
                    <a:pt x="73366" y="31604"/>
                  </a:cubicBezTo>
                  <a:cubicBezTo>
                    <a:pt x="74700" y="32985"/>
                    <a:pt x="75462" y="34824"/>
                    <a:pt x="75490" y="36748"/>
                  </a:cubicBezTo>
                  <a:lnTo>
                    <a:pt x="75490" y="36957"/>
                  </a:lnTo>
                  <a:cubicBezTo>
                    <a:pt x="75490" y="37014"/>
                    <a:pt x="75490" y="37081"/>
                    <a:pt x="75490" y="37138"/>
                  </a:cubicBezTo>
                  <a:lnTo>
                    <a:pt x="75490" y="86983"/>
                  </a:lnTo>
                  <a:cubicBezTo>
                    <a:pt x="75490" y="89612"/>
                    <a:pt x="77624" y="91745"/>
                    <a:pt x="80253" y="91745"/>
                  </a:cubicBezTo>
                  <a:cubicBezTo>
                    <a:pt x="82882" y="91745"/>
                    <a:pt x="85015" y="89612"/>
                    <a:pt x="85015" y="86983"/>
                  </a:cubicBezTo>
                  <a:lnTo>
                    <a:pt x="85015" y="36938"/>
                  </a:lnTo>
                  <a:cubicBezTo>
                    <a:pt x="85015" y="36805"/>
                    <a:pt x="85015" y="36681"/>
                    <a:pt x="85015" y="36548"/>
                  </a:cubicBezTo>
                  <a:lnTo>
                    <a:pt x="85015" y="17050"/>
                  </a:lnTo>
                  <a:cubicBezTo>
                    <a:pt x="84968" y="12954"/>
                    <a:pt x="88244" y="9592"/>
                    <a:pt x="92340" y="9525"/>
                  </a:cubicBezTo>
                  <a:cubicBezTo>
                    <a:pt x="94273" y="9516"/>
                    <a:pt x="96131" y="10325"/>
                    <a:pt x="97445" y="11745"/>
                  </a:cubicBezTo>
                  <a:cubicBezTo>
                    <a:pt x="98836" y="13154"/>
                    <a:pt x="99598" y="15069"/>
                    <a:pt x="99579" y="17050"/>
                  </a:cubicBezTo>
                  <a:lnTo>
                    <a:pt x="99579" y="68885"/>
                  </a:lnTo>
                  <a:cubicBezTo>
                    <a:pt x="89825" y="92602"/>
                    <a:pt x="97150" y="119911"/>
                    <a:pt x="117467" y="135560"/>
                  </a:cubicBezTo>
                  <a:cubicBezTo>
                    <a:pt x="126144" y="142323"/>
                    <a:pt x="136612" y="146390"/>
                    <a:pt x="147585" y="147238"/>
                  </a:cubicBezTo>
                  <a:cubicBezTo>
                    <a:pt x="146928" y="176337"/>
                    <a:pt x="123325" y="199682"/>
                    <a:pt x="94226" y="200025"/>
                  </a:cubicBezTo>
                  <a:close/>
                  <a:moveTo>
                    <a:pt x="294089" y="114034"/>
                  </a:moveTo>
                  <a:lnTo>
                    <a:pt x="255417" y="175260"/>
                  </a:lnTo>
                  <a:lnTo>
                    <a:pt x="255417" y="175260"/>
                  </a:lnTo>
                  <a:cubicBezTo>
                    <a:pt x="245730" y="190643"/>
                    <a:pt x="228833" y="199997"/>
                    <a:pt x="210650" y="200025"/>
                  </a:cubicBezTo>
                  <a:cubicBezTo>
                    <a:pt x="181570" y="199673"/>
                    <a:pt x="157986" y="176356"/>
                    <a:pt x="157310" y="147276"/>
                  </a:cubicBezTo>
                  <a:cubicBezTo>
                    <a:pt x="168254" y="146428"/>
                    <a:pt x="178703" y="142390"/>
                    <a:pt x="187361" y="135646"/>
                  </a:cubicBezTo>
                  <a:lnTo>
                    <a:pt x="187361" y="135646"/>
                  </a:lnTo>
                  <a:lnTo>
                    <a:pt x="187361" y="135646"/>
                  </a:lnTo>
                  <a:lnTo>
                    <a:pt x="187361" y="135646"/>
                  </a:lnTo>
                  <a:cubicBezTo>
                    <a:pt x="207669" y="119996"/>
                    <a:pt x="214993" y="92679"/>
                    <a:pt x="205230" y="68971"/>
                  </a:cubicBezTo>
                  <a:lnTo>
                    <a:pt x="205230" y="17050"/>
                  </a:lnTo>
                  <a:cubicBezTo>
                    <a:pt x="205211" y="15031"/>
                    <a:pt x="206011" y="13097"/>
                    <a:pt x="207440" y="11678"/>
                  </a:cubicBezTo>
                  <a:cubicBezTo>
                    <a:pt x="208754" y="10278"/>
                    <a:pt x="210602" y="9487"/>
                    <a:pt x="212526" y="9525"/>
                  </a:cubicBezTo>
                  <a:cubicBezTo>
                    <a:pt x="216632" y="9582"/>
                    <a:pt x="219908" y="12945"/>
                    <a:pt x="219861" y="17050"/>
                  </a:cubicBezTo>
                  <a:lnTo>
                    <a:pt x="219861" y="36548"/>
                  </a:lnTo>
                  <a:cubicBezTo>
                    <a:pt x="219861" y="36681"/>
                    <a:pt x="219861" y="36805"/>
                    <a:pt x="219861" y="36938"/>
                  </a:cubicBezTo>
                  <a:lnTo>
                    <a:pt x="219861" y="86983"/>
                  </a:lnTo>
                  <a:cubicBezTo>
                    <a:pt x="219861" y="89612"/>
                    <a:pt x="221994" y="91745"/>
                    <a:pt x="224623" y="91745"/>
                  </a:cubicBezTo>
                  <a:cubicBezTo>
                    <a:pt x="227252" y="91745"/>
                    <a:pt x="229386" y="89612"/>
                    <a:pt x="229386" y="86983"/>
                  </a:cubicBezTo>
                  <a:lnTo>
                    <a:pt x="229386" y="37148"/>
                  </a:lnTo>
                  <a:cubicBezTo>
                    <a:pt x="229386" y="37091"/>
                    <a:pt x="229386" y="37024"/>
                    <a:pt x="229386" y="36967"/>
                  </a:cubicBezTo>
                  <a:lnTo>
                    <a:pt x="229386" y="36748"/>
                  </a:lnTo>
                  <a:cubicBezTo>
                    <a:pt x="229414" y="34824"/>
                    <a:pt x="230176" y="32985"/>
                    <a:pt x="231510" y="31604"/>
                  </a:cubicBezTo>
                  <a:cubicBezTo>
                    <a:pt x="232843" y="30223"/>
                    <a:pt x="234691" y="29433"/>
                    <a:pt x="236615" y="29433"/>
                  </a:cubicBezTo>
                  <a:cubicBezTo>
                    <a:pt x="240692" y="29499"/>
                    <a:pt x="243949" y="32862"/>
                    <a:pt x="243883" y="36938"/>
                  </a:cubicBezTo>
                  <a:lnTo>
                    <a:pt x="243883" y="133141"/>
                  </a:lnTo>
                  <a:cubicBezTo>
                    <a:pt x="237606" y="132988"/>
                    <a:pt x="231395" y="134370"/>
                    <a:pt x="225776" y="137160"/>
                  </a:cubicBezTo>
                  <a:cubicBezTo>
                    <a:pt x="215193" y="142818"/>
                    <a:pt x="207459" y="152638"/>
                    <a:pt x="204449" y="164249"/>
                  </a:cubicBezTo>
                  <a:cubicBezTo>
                    <a:pt x="203782" y="166793"/>
                    <a:pt x="205316" y="169393"/>
                    <a:pt x="207859" y="170060"/>
                  </a:cubicBezTo>
                  <a:cubicBezTo>
                    <a:pt x="210402" y="170726"/>
                    <a:pt x="213003" y="169193"/>
                    <a:pt x="213669" y="166650"/>
                  </a:cubicBezTo>
                  <a:lnTo>
                    <a:pt x="213669" y="166650"/>
                  </a:lnTo>
                  <a:cubicBezTo>
                    <a:pt x="215965" y="157687"/>
                    <a:pt x="221899" y="150086"/>
                    <a:pt x="230043" y="145695"/>
                  </a:cubicBezTo>
                  <a:cubicBezTo>
                    <a:pt x="235596" y="142952"/>
                    <a:pt x="241863" y="141990"/>
                    <a:pt x="247978" y="142942"/>
                  </a:cubicBezTo>
                  <a:cubicBezTo>
                    <a:pt x="248083" y="142942"/>
                    <a:pt x="248169" y="142942"/>
                    <a:pt x="248264" y="142942"/>
                  </a:cubicBezTo>
                  <a:cubicBezTo>
                    <a:pt x="248359" y="142942"/>
                    <a:pt x="248540" y="143028"/>
                    <a:pt x="248693" y="143028"/>
                  </a:cubicBezTo>
                  <a:cubicBezTo>
                    <a:pt x="249169" y="143009"/>
                    <a:pt x="249636" y="142913"/>
                    <a:pt x="250074" y="142742"/>
                  </a:cubicBezTo>
                  <a:cubicBezTo>
                    <a:pt x="250207" y="142742"/>
                    <a:pt x="250341" y="142742"/>
                    <a:pt x="250464" y="142666"/>
                  </a:cubicBezTo>
                  <a:cubicBezTo>
                    <a:pt x="251141" y="142380"/>
                    <a:pt x="251741" y="141951"/>
                    <a:pt x="252217" y="141399"/>
                  </a:cubicBezTo>
                  <a:cubicBezTo>
                    <a:pt x="252217" y="141351"/>
                    <a:pt x="252322" y="141332"/>
                    <a:pt x="252369" y="141285"/>
                  </a:cubicBezTo>
                  <a:lnTo>
                    <a:pt x="282278" y="104937"/>
                  </a:lnTo>
                  <a:cubicBezTo>
                    <a:pt x="284783" y="101823"/>
                    <a:pt x="289336" y="101327"/>
                    <a:pt x="292451" y="103823"/>
                  </a:cubicBezTo>
                  <a:cubicBezTo>
                    <a:pt x="295508" y="106318"/>
                    <a:pt x="296213" y="110709"/>
                    <a:pt x="294089" y="114034"/>
                  </a:cubicBezTo>
                  <a:close/>
                  <a:moveTo>
                    <a:pt x="152433" y="108528"/>
                  </a:moveTo>
                  <a:cubicBezTo>
                    <a:pt x="168216" y="108528"/>
                    <a:pt x="181008" y="95736"/>
                    <a:pt x="181008" y="79953"/>
                  </a:cubicBezTo>
                  <a:cubicBezTo>
                    <a:pt x="181008" y="64170"/>
                    <a:pt x="168216" y="51378"/>
                    <a:pt x="152433" y="51378"/>
                  </a:cubicBezTo>
                  <a:cubicBezTo>
                    <a:pt x="136650" y="51378"/>
                    <a:pt x="123858" y="64170"/>
                    <a:pt x="123858" y="79953"/>
                  </a:cubicBezTo>
                  <a:cubicBezTo>
                    <a:pt x="123858" y="95736"/>
                    <a:pt x="136650" y="108528"/>
                    <a:pt x="152433" y="108528"/>
                  </a:cubicBezTo>
                  <a:close/>
                  <a:moveTo>
                    <a:pt x="152433" y="60903"/>
                  </a:moveTo>
                  <a:cubicBezTo>
                    <a:pt x="162958" y="60903"/>
                    <a:pt x="171483" y="69428"/>
                    <a:pt x="171483" y="79953"/>
                  </a:cubicBezTo>
                  <a:cubicBezTo>
                    <a:pt x="171483" y="90478"/>
                    <a:pt x="162958" y="99003"/>
                    <a:pt x="152433" y="99003"/>
                  </a:cubicBezTo>
                  <a:cubicBezTo>
                    <a:pt x="141908" y="99003"/>
                    <a:pt x="133383" y="90478"/>
                    <a:pt x="133383" y="79953"/>
                  </a:cubicBezTo>
                  <a:cubicBezTo>
                    <a:pt x="133383" y="69428"/>
                    <a:pt x="141908" y="60903"/>
                    <a:pt x="152433" y="60903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 rot="21600000">
            <a:off x="3213100" y="2403475"/>
            <a:ext cx="676275" cy="676275"/>
            <a:chOff x="3213100" y="2403475"/>
            <a:chExt cx="676275" cy="676275"/>
          </a:xfrm>
        </p:grpSpPr>
        <p:sp>
          <p:nvSpPr>
            <p:cNvPr id="22" name="Freeform 22"/>
            <p:cNvSpPr/>
            <p:nvPr/>
          </p:nvSpPr>
          <p:spPr>
            <a:xfrm>
              <a:off x="3213100" y="2403475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 rot="21600000">
            <a:off x="3359150" y="2549525"/>
            <a:ext cx="384175" cy="384175"/>
            <a:chOff x="3359150" y="2549525"/>
            <a:chExt cx="384175" cy="384175"/>
          </a:xfrm>
        </p:grpSpPr>
        <p:sp>
          <p:nvSpPr>
            <p:cNvPr id="24" name="Freeform 24"/>
            <p:cNvSpPr/>
            <p:nvPr/>
          </p:nvSpPr>
          <p:spPr>
            <a:xfrm>
              <a:off x="3359150" y="2549525"/>
              <a:ext cx="384175" cy="384175"/>
            </a:xfrm>
            <a:custGeom>
              <a:avLst/>
              <a:gdLst/>
              <a:ahLst/>
              <a:cxnLst/>
              <a:rect l="0" t="0" r="0" b="0"/>
              <a:pathLst>
                <a:path w="304800" h="303847">
                  <a:moveTo>
                    <a:pt x="211455" y="74295"/>
                  </a:moveTo>
                  <a:lnTo>
                    <a:pt x="93345" y="74295"/>
                  </a:lnTo>
                  <a:cubicBezTo>
                    <a:pt x="82868" y="74295"/>
                    <a:pt x="74295" y="82868"/>
                    <a:pt x="74295" y="93345"/>
                  </a:cubicBezTo>
                  <a:lnTo>
                    <a:pt x="74295" y="210503"/>
                  </a:lnTo>
                  <a:cubicBezTo>
                    <a:pt x="74295" y="220980"/>
                    <a:pt x="82868" y="229553"/>
                    <a:pt x="93345" y="229553"/>
                  </a:cubicBezTo>
                  <a:lnTo>
                    <a:pt x="210503" y="229553"/>
                  </a:lnTo>
                  <a:cubicBezTo>
                    <a:pt x="220980" y="229553"/>
                    <a:pt x="229553" y="220980"/>
                    <a:pt x="229553" y="210503"/>
                  </a:cubicBezTo>
                  <a:lnTo>
                    <a:pt x="229553" y="93345"/>
                  </a:lnTo>
                  <a:cubicBezTo>
                    <a:pt x="230505" y="82868"/>
                    <a:pt x="221933" y="74295"/>
                    <a:pt x="211455" y="74295"/>
                  </a:cubicBezTo>
                  <a:close/>
                  <a:moveTo>
                    <a:pt x="220980" y="211455"/>
                  </a:moveTo>
                  <a:cubicBezTo>
                    <a:pt x="220980" y="216218"/>
                    <a:pt x="217170" y="220980"/>
                    <a:pt x="211455" y="220980"/>
                  </a:cubicBezTo>
                  <a:lnTo>
                    <a:pt x="93345" y="220980"/>
                  </a:lnTo>
                  <a:cubicBezTo>
                    <a:pt x="87630" y="220980"/>
                    <a:pt x="83820" y="217170"/>
                    <a:pt x="83820" y="211455"/>
                  </a:cubicBezTo>
                  <a:lnTo>
                    <a:pt x="83820" y="93345"/>
                  </a:lnTo>
                  <a:cubicBezTo>
                    <a:pt x="83820" y="87630"/>
                    <a:pt x="87630" y="83820"/>
                    <a:pt x="93345" y="83820"/>
                  </a:cubicBezTo>
                  <a:lnTo>
                    <a:pt x="210503" y="83820"/>
                  </a:lnTo>
                  <a:cubicBezTo>
                    <a:pt x="215265" y="83820"/>
                    <a:pt x="220028" y="87630"/>
                    <a:pt x="220028" y="93345"/>
                  </a:cubicBezTo>
                  <a:lnTo>
                    <a:pt x="220028" y="211455"/>
                  </a:lnTo>
                  <a:close/>
                  <a:moveTo>
                    <a:pt x="300038" y="130493"/>
                  </a:moveTo>
                  <a:cubicBezTo>
                    <a:pt x="302895" y="130493"/>
                    <a:pt x="304800" y="128588"/>
                    <a:pt x="304800" y="125730"/>
                  </a:cubicBezTo>
                  <a:cubicBezTo>
                    <a:pt x="304800" y="122872"/>
                    <a:pt x="302895" y="120968"/>
                    <a:pt x="300038" y="120968"/>
                  </a:cubicBezTo>
                  <a:lnTo>
                    <a:pt x="267653" y="120968"/>
                  </a:lnTo>
                  <a:lnTo>
                    <a:pt x="267653" y="77153"/>
                  </a:lnTo>
                  <a:lnTo>
                    <a:pt x="300038" y="77153"/>
                  </a:lnTo>
                  <a:cubicBezTo>
                    <a:pt x="302895" y="77153"/>
                    <a:pt x="304800" y="75248"/>
                    <a:pt x="304800" y="72390"/>
                  </a:cubicBezTo>
                  <a:cubicBezTo>
                    <a:pt x="304800" y="69533"/>
                    <a:pt x="302895" y="66675"/>
                    <a:pt x="300038" y="66675"/>
                  </a:cubicBezTo>
                  <a:lnTo>
                    <a:pt x="267653" y="66675"/>
                  </a:lnTo>
                  <a:lnTo>
                    <a:pt x="267653" y="60960"/>
                  </a:lnTo>
                  <a:cubicBezTo>
                    <a:pt x="267653" y="47625"/>
                    <a:pt x="257175" y="37148"/>
                    <a:pt x="243840" y="37148"/>
                  </a:cubicBezTo>
                  <a:lnTo>
                    <a:pt x="237173" y="37148"/>
                  </a:lnTo>
                  <a:lnTo>
                    <a:pt x="237173" y="5715"/>
                  </a:lnTo>
                  <a:cubicBezTo>
                    <a:pt x="237173" y="2858"/>
                    <a:pt x="235268" y="952"/>
                    <a:pt x="232410" y="952"/>
                  </a:cubicBezTo>
                  <a:cubicBezTo>
                    <a:pt x="229553" y="952"/>
                    <a:pt x="227648" y="2858"/>
                    <a:pt x="227648" y="5715"/>
                  </a:cubicBezTo>
                  <a:lnTo>
                    <a:pt x="227648" y="37148"/>
                  </a:lnTo>
                  <a:lnTo>
                    <a:pt x="183833" y="37148"/>
                  </a:lnTo>
                  <a:lnTo>
                    <a:pt x="183833" y="5715"/>
                  </a:lnTo>
                  <a:cubicBezTo>
                    <a:pt x="183833" y="2858"/>
                    <a:pt x="181928" y="952"/>
                    <a:pt x="179070" y="952"/>
                  </a:cubicBezTo>
                  <a:cubicBezTo>
                    <a:pt x="176213" y="952"/>
                    <a:pt x="174308" y="2858"/>
                    <a:pt x="174308" y="5715"/>
                  </a:cubicBezTo>
                  <a:lnTo>
                    <a:pt x="174308" y="37148"/>
                  </a:lnTo>
                  <a:lnTo>
                    <a:pt x="130493" y="37148"/>
                  </a:lnTo>
                  <a:lnTo>
                    <a:pt x="130493" y="5715"/>
                  </a:lnTo>
                  <a:cubicBezTo>
                    <a:pt x="130493" y="2858"/>
                    <a:pt x="128588" y="952"/>
                    <a:pt x="125730" y="952"/>
                  </a:cubicBezTo>
                  <a:cubicBezTo>
                    <a:pt x="122873" y="952"/>
                    <a:pt x="120968" y="2858"/>
                    <a:pt x="120968" y="5715"/>
                  </a:cubicBezTo>
                  <a:lnTo>
                    <a:pt x="120968" y="37148"/>
                  </a:lnTo>
                  <a:lnTo>
                    <a:pt x="77153" y="37148"/>
                  </a:lnTo>
                  <a:lnTo>
                    <a:pt x="77153" y="5715"/>
                  </a:lnTo>
                  <a:cubicBezTo>
                    <a:pt x="77153" y="2858"/>
                    <a:pt x="75248" y="0"/>
                    <a:pt x="72390" y="0"/>
                  </a:cubicBezTo>
                  <a:cubicBezTo>
                    <a:pt x="69532" y="0"/>
                    <a:pt x="67628" y="2858"/>
                    <a:pt x="67628" y="5715"/>
                  </a:cubicBezTo>
                  <a:lnTo>
                    <a:pt x="67628" y="37148"/>
                  </a:lnTo>
                  <a:lnTo>
                    <a:pt x="60960" y="37148"/>
                  </a:lnTo>
                  <a:cubicBezTo>
                    <a:pt x="47625" y="37148"/>
                    <a:pt x="37148" y="47625"/>
                    <a:pt x="37148" y="60960"/>
                  </a:cubicBezTo>
                  <a:lnTo>
                    <a:pt x="37148" y="66675"/>
                  </a:lnTo>
                  <a:lnTo>
                    <a:pt x="4763" y="66675"/>
                  </a:lnTo>
                  <a:cubicBezTo>
                    <a:pt x="1905" y="66675"/>
                    <a:pt x="0" y="69533"/>
                    <a:pt x="0" y="72390"/>
                  </a:cubicBezTo>
                  <a:cubicBezTo>
                    <a:pt x="0" y="75248"/>
                    <a:pt x="1905" y="77153"/>
                    <a:pt x="4763" y="77153"/>
                  </a:cubicBezTo>
                  <a:lnTo>
                    <a:pt x="37148" y="77153"/>
                  </a:lnTo>
                  <a:lnTo>
                    <a:pt x="37148" y="120968"/>
                  </a:lnTo>
                  <a:lnTo>
                    <a:pt x="4763" y="120968"/>
                  </a:lnTo>
                  <a:cubicBezTo>
                    <a:pt x="1905" y="120968"/>
                    <a:pt x="0" y="122872"/>
                    <a:pt x="0" y="125730"/>
                  </a:cubicBezTo>
                  <a:cubicBezTo>
                    <a:pt x="0" y="128588"/>
                    <a:pt x="1905" y="130493"/>
                    <a:pt x="4763" y="130493"/>
                  </a:cubicBezTo>
                  <a:lnTo>
                    <a:pt x="37148" y="130493"/>
                  </a:lnTo>
                  <a:lnTo>
                    <a:pt x="37148" y="174307"/>
                  </a:lnTo>
                  <a:lnTo>
                    <a:pt x="4763" y="174307"/>
                  </a:lnTo>
                  <a:cubicBezTo>
                    <a:pt x="1905" y="174307"/>
                    <a:pt x="0" y="176212"/>
                    <a:pt x="0" y="179070"/>
                  </a:cubicBezTo>
                  <a:cubicBezTo>
                    <a:pt x="0" y="181927"/>
                    <a:pt x="1905" y="183832"/>
                    <a:pt x="4763" y="183832"/>
                  </a:cubicBezTo>
                  <a:lnTo>
                    <a:pt x="37148" y="183832"/>
                  </a:lnTo>
                  <a:lnTo>
                    <a:pt x="37148" y="227648"/>
                  </a:lnTo>
                  <a:lnTo>
                    <a:pt x="4763" y="227648"/>
                  </a:lnTo>
                  <a:cubicBezTo>
                    <a:pt x="1905" y="227648"/>
                    <a:pt x="0" y="229552"/>
                    <a:pt x="0" y="232410"/>
                  </a:cubicBezTo>
                  <a:cubicBezTo>
                    <a:pt x="0" y="235268"/>
                    <a:pt x="1905" y="237173"/>
                    <a:pt x="4763" y="237173"/>
                  </a:cubicBezTo>
                  <a:lnTo>
                    <a:pt x="37148" y="237173"/>
                  </a:lnTo>
                  <a:lnTo>
                    <a:pt x="37148" y="243840"/>
                  </a:lnTo>
                  <a:cubicBezTo>
                    <a:pt x="37148" y="256223"/>
                    <a:pt x="47625" y="266700"/>
                    <a:pt x="60960" y="266700"/>
                  </a:cubicBezTo>
                  <a:lnTo>
                    <a:pt x="67628" y="266700"/>
                  </a:lnTo>
                  <a:lnTo>
                    <a:pt x="67628" y="299085"/>
                  </a:lnTo>
                  <a:cubicBezTo>
                    <a:pt x="67628" y="301943"/>
                    <a:pt x="69533" y="303848"/>
                    <a:pt x="72390" y="303848"/>
                  </a:cubicBezTo>
                  <a:cubicBezTo>
                    <a:pt x="75248" y="303848"/>
                    <a:pt x="77153" y="301943"/>
                    <a:pt x="77153" y="299085"/>
                  </a:cubicBezTo>
                  <a:lnTo>
                    <a:pt x="77153" y="266700"/>
                  </a:lnTo>
                  <a:lnTo>
                    <a:pt x="120968" y="266700"/>
                  </a:lnTo>
                  <a:lnTo>
                    <a:pt x="120968" y="299085"/>
                  </a:lnTo>
                  <a:cubicBezTo>
                    <a:pt x="120968" y="301943"/>
                    <a:pt x="122873" y="303848"/>
                    <a:pt x="125730" y="303848"/>
                  </a:cubicBezTo>
                  <a:cubicBezTo>
                    <a:pt x="128588" y="303848"/>
                    <a:pt x="130493" y="301943"/>
                    <a:pt x="130493" y="299085"/>
                  </a:cubicBezTo>
                  <a:lnTo>
                    <a:pt x="130493" y="266700"/>
                  </a:lnTo>
                  <a:lnTo>
                    <a:pt x="174308" y="266700"/>
                  </a:lnTo>
                  <a:lnTo>
                    <a:pt x="174308" y="299085"/>
                  </a:lnTo>
                  <a:cubicBezTo>
                    <a:pt x="174308" y="301943"/>
                    <a:pt x="176213" y="303848"/>
                    <a:pt x="179070" y="303848"/>
                  </a:cubicBezTo>
                  <a:cubicBezTo>
                    <a:pt x="181928" y="303848"/>
                    <a:pt x="183833" y="301943"/>
                    <a:pt x="183833" y="299085"/>
                  </a:cubicBezTo>
                  <a:lnTo>
                    <a:pt x="183833" y="266700"/>
                  </a:lnTo>
                  <a:lnTo>
                    <a:pt x="227648" y="266700"/>
                  </a:lnTo>
                  <a:lnTo>
                    <a:pt x="227648" y="299085"/>
                  </a:lnTo>
                  <a:cubicBezTo>
                    <a:pt x="227648" y="301943"/>
                    <a:pt x="229552" y="303848"/>
                    <a:pt x="232410" y="303848"/>
                  </a:cubicBezTo>
                  <a:cubicBezTo>
                    <a:pt x="235268" y="303848"/>
                    <a:pt x="237173" y="301943"/>
                    <a:pt x="237173" y="299085"/>
                  </a:cubicBezTo>
                  <a:lnTo>
                    <a:pt x="237173" y="266700"/>
                  </a:lnTo>
                  <a:lnTo>
                    <a:pt x="243840" y="266700"/>
                  </a:lnTo>
                  <a:cubicBezTo>
                    <a:pt x="257175" y="266700"/>
                    <a:pt x="267653" y="256223"/>
                    <a:pt x="267653" y="242888"/>
                  </a:cubicBezTo>
                  <a:lnTo>
                    <a:pt x="267653" y="236220"/>
                  </a:lnTo>
                  <a:lnTo>
                    <a:pt x="300037" y="236220"/>
                  </a:lnTo>
                  <a:cubicBezTo>
                    <a:pt x="302895" y="236220"/>
                    <a:pt x="304800" y="234315"/>
                    <a:pt x="304800" y="231458"/>
                  </a:cubicBezTo>
                  <a:cubicBezTo>
                    <a:pt x="304800" y="228600"/>
                    <a:pt x="302895" y="226695"/>
                    <a:pt x="300037" y="226695"/>
                  </a:cubicBezTo>
                  <a:lnTo>
                    <a:pt x="267653" y="226695"/>
                  </a:lnTo>
                  <a:lnTo>
                    <a:pt x="267653" y="182880"/>
                  </a:lnTo>
                  <a:lnTo>
                    <a:pt x="300037" y="182880"/>
                  </a:lnTo>
                  <a:cubicBezTo>
                    <a:pt x="302895" y="182880"/>
                    <a:pt x="304800" y="180975"/>
                    <a:pt x="304800" y="178118"/>
                  </a:cubicBezTo>
                  <a:cubicBezTo>
                    <a:pt x="304800" y="175260"/>
                    <a:pt x="302895" y="173355"/>
                    <a:pt x="300037" y="173355"/>
                  </a:cubicBezTo>
                  <a:lnTo>
                    <a:pt x="267653" y="173355"/>
                  </a:lnTo>
                  <a:lnTo>
                    <a:pt x="267653" y="129540"/>
                  </a:lnTo>
                  <a:lnTo>
                    <a:pt x="300038" y="129540"/>
                  </a:lnTo>
                  <a:close/>
                  <a:moveTo>
                    <a:pt x="258128" y="243840"/>
                  </a:moveTo>
                  <a:cubicBezTo>
                    <a:pt x="258128" y="251460"/>
                    <a:pt x="252413" y="257175"/>
                    <a:pt x="244793" y="257175"/>
                  </a:cubicBezTo>
                  <a:lnTo>
                    <a:pt x="60960" y="257175"/>
                  </a:lnTo>
                  <a:cubicBezTo>
                    <a:pt x="53340" y="257175"/>
                    <a:pt x="47625" y="251460"/>
                    <a:pt x="47625" y="243840"/>
                  </a:cubicBezTo>
                  <a:lnTo>
                    <a:pt x="47625" y="60960"/>
                  </a:lnTo>
                  <a:cubicBezTo>
                    <a:pt x="47625" y="53340"/>
                    <a:pt x="53340" y="47625"/>
                    <a:pt x="60960" y="47625"/>
                  </a:cubicBezTo>
                  <a:lnTo>
                    <a:pt x="243840" y="47625"/>
                  </a:lnTo>
                  <a:cubicBezTo>
                    <a:pt x="251460" y="47625"/>
                    <a:pt x="257175" y="53340"/>
                    <a:pt x="257175" y="60960"/>
                  </a:cubicBezTo>
                  <a:lnTo>
                    <a:pt x="257175" y="24384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27" name="Group 27"/>
          <p:cNvGrpSpPr/>
          <p:nvPr/>
        </p:nvGrpSpPr>
        <p:grpSpPr>
          <a:xfrm rot="21600000">
            <a:off x="5873750" y="2403475"/>
            <a:ext cx="676275" cy="676275"/>
            <a:chOff x="5873750" y="2403475"/>
            <a:chExt cx="676275" cy="676275"/>
          </a:xfrm>
        </p:grpSpPr>
        <p:sp>
          <p:nvSpPr>
            <p:cNvPr id="26" name="Freeform 26"/>
            <p:cNvSpPr/>
            <p:nvPr/>
          </p:nvSpPr>
          <p:spPr>
            <a:xfrm>
              <a:off x="5873750" y="2403475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29" name="Group 29"/>
          <p:cNvGrpSpPr/>
          <p:nvPr/>
        </p:nvGrpSpPr>
        <p:grpSpPr>
          <a:xfrm rot="21600000">
            <a:off x="6003741" y="2547938"/>
            <a:ext cx="413117" cy="390525"/>
            <a:chOff x="6003741" y="2547938"/>
            <a:chExt cx="413117" cy="390525"/>
          </a:xfrm>
        </p:grpSpPr>
        <p:sp>
          <p:nvSpPr>
            <p:cNvPr id="28" name="Freeform 28"/>
            <p:cNvSpPr/>
            <p:nvPr/>
          </p:nvSpPr>
          <p:spPr>
            <a:xfrm>
              <a:off x="6003741" y="2547938"/>
              <a:ext cx="413117" cy="390525"/>
            </a:xfrm>
            <a:custGeom>
              <a:avLst/>
              <a:gdLst/>
              <a:ahLst/>
              <a:cxnLst/>
              <a:rect l="0" t="0" r="0" b="0"/>
              <a:pathLst>
                <a:path w="302905" h="286820">
                  <a:moveTo>
                    <a:pt x="155000" y="112103"/>
                  </a:moveTo>
                  <a:cubicBezTo>
                    <a:pt x="157744" y="112103"/>
                    <a:pt x="160620" y="111912"/>
                    <a:pt x="163497" y="111731"/>
                  </a:cubicBezTo>
                  <a:cubicBezTo>
                    <a:pt x="170945" y="123371"/>
                    <a:pt x="180194" y="155023"/>
                    <a:pt x="180194" y="166767"/>
                  </a:cubicBezTo>
                  <a:cubicBezTo>
                    <a:pt x="180194" y="169558"/>
                    <a:pt x="182423" y="171796"/>
                    <a:pt x="185233" y="171796"/>
                  </a:cubicBezTo>
                  <a:cubicBezTo>
                    <a:pt x="188004" y="171796"/>
                    <a:pt x="190271" y="169558"/>
                    <a:pt x="190271" y="166767"/>
                  </a:cubicBezTo>
                  <a:cubicBezTo>
                    <a:pt x="190271" y="155337"/>
                    <a:pt x="209798" y="137687"/>
                    <a:pt x="222980" y="128495"/>
                  </a:cubicBezTo>
                  <a:cubicBezTo>
                    <a:pt x="224752" y="128610"/>
                    <a:pt x="226514" y="128724"/>
                    <a:pt x="228209" y="128724"/>
                  </a:cubicBezTo>
                  <a:cubicBezTo>
                    <a:pt x="246631" y="128724"/>
                    <a:pt x="262223" y="122247"/>
                    <a:pt x="273329" y="110017"/>
                  </a:cubicBezTo>
                  <a:cubicBezTo>
                    <a:pt x="284759" y="97406"/>
                    <a:pt x="290512" y="79061"/>
                    <a:pt x="288731" y="60944"/>
                  </a:cubicBezTo>
                  <a:cubicBezTo>
                    <a:pt x="288465" y="58268"/>
                    <a:pt x="286150" y="56229"/>
                    <a:pt x="283454" y="56401"/>
                  </a:cubicBezTo>
                  <a:cubicBezTo>
                    <a:pt x="260423" y="57582"/>
                    <a:pt x="241221" y="65811"/>
                    <a:pt x="229372" y="79546"/>
                  </a:cubicBezTo>
                  <a:cubicBezTo>
                    <a:pt x="219837" y="90605"/>
                    <a:pt x="215389" y="104845"/>
                    <a:pt x="216294" y="120856"/>
                  </a:cubicBezTo>
                  <a:cubicBezTo>
                    <a:pt x="210445" y="125028"/>
                    <a:pt x="196253" y="135782"/>
                    <a:pt x="187481" y="148117"/>
                  </a:cubicBezTo>
                  <a:cubicBezTo>
                    <a:pt x="183832" y="132553"/>
                    <a:pt x="177213" y="113922"/>
                    <a:pt x="171136" y="105121"/>
                  </a:cubicBezTo>
                  <a:cubicBezTo>
                    <a:pt x="173269" y="78556"/>
                    <a:pt x="166230" y="54953"/>
                    <a:pt x="150600" y="36836"/>
                  </a:cubicBezTo>
                  <a:cubicBezTo>
                    <a:pt x="131769" y="14986"/>
                    <a:pt x="101098" y="1918"/>
                    <a:pt x="64265" y="32"/>
                  </a:cubicBezTo>
                  <a:cubicBezTo>
                    <a:pt x="61789" y="-292"/>
                    <a:pt x="59255" y="1908"/>
                    <a:pt x="58988" y="4575"/>
                  </a:cubicBezTo>
                  <a:cubicBezTo>
                    <a:pt x="56150" y="33360"/>
                    <a:pt x="65294" y="62487"/>
                    <a:pt x="83410" y="82490"/>
                  </a:cubicBezTo>
                  <a:cubicBezTo>
                    <a:pt x="100975" y="101864"/>
                    <a:pt x="125720" y="112103"/>
                    <a:pt x="155000" y="112103"/>
                  </a:cubicBezTo>
                  <a:close/>
                  <a:moveTo>
                    <a:pt x="237001" y="86147"/>
                  </a:moveTo>
                  <a:cubicBezTo>
                    <a:pt x="246212" y="75489"/>
                    <a:pt x="260975" y="68736"/>
                    <a:pt x="278968" y="66878"/>
                  </a:cubicBezTo>
                  <a:cubicBezTo>
                    <a:pt x="279121" y="80537"/>
                    <a:pt x="274377" y="93853"/>
                    <a:pt x="265833" y="103254"/>
                  </a:cubicBezTo>
                  <a:cubicBezTo>
                    <a:pt x="256318" y="113751"/>
                    <a:pt x="242526" y="119094"/>
                    <a:pt x="226209" y="118618"/>
                  </a:cubicBezTo>
                  <a:cubicBezTo>
                    <a:pt x="225857" y="105950"/>
                    <a:pt x="229552" y="94796"/>
                    <a:pt x="237001" y="86147"/>
                  </a:cubicBezTo>
                  <a:close/>
                  <a:moveTo>
                    <a:pt x="68675" y="10443"/>
                  </a:moveTo>
                  <a:cubicBezTo>
                    <a:pt x="100517" y="13033"/>
                    <a:pt x="126768" y="24663"/>
                    <a:pt x="142980" y="43437"/>
                  </a:cubicBezTo>
                  <a:cubicBezTo>
                    <a:pt x="156324" y="58915"/>
                    <a:pt x="162630" y="79051"/>
                    <a:pt x="161334" y="101864"/>
                  </a:cubicBezTo>
                  <a:cubicBezTo>
                    <a:pt x="131826" y="103407"/>
                    <a:pt x="107718" y="94291"/>
                    <a:pt x="90897" y="75736"/>
                  </a:cubicBezTo>
                  <a:cubicBezTo>
                    <a:pt x="75648" y="58925"/>
                    <a:pt x="67513" y="34827"/>
                    <a:pt x="68675" y="10443"/>
                  </a:cubicBezTo>
                  <a:close/>
                  <a:moveTo>
                    <a:pt x="276577" y="188503"/>
                  </a:moveTo>
                  <a:cubicBezTo>
                    <a:pt x="269215" y="188503"/>
                    <a:pt x="260413" y="195875"/>
                    <a:pt x="249231" y="205238"/>
                  </a:cubicBezTo>
                  <a:cubicBezTo>
                    <a:pt x="238477" y="214268"/>
                    <a:pt x="225419" y="225222"/>
                    <a:pt x="216075" y="226308"/>
                  </a:cubicBezTo>
                  <a:cubicBezTo>
                    <a:pt x="216132" y="220497"/>
                    <a:pt x="214389" y="215440"/>
                    <a:pt x="210874" y="211239"/>
                  </a:cubicBezTo>
                  <a:cubicBezTo>
                    <a:pt x="199987" y="198218"/>
                    <a:pt x="175289" y="197942"/>
                    <a:pt x="162039" y="197942"/>
                  </a:cubicBezTo>
                  <a:cubicBezTo>
                    <a:pt x="158077" y="198037"/>
                    <a:pt x="153991" y="195580"/>
                    <a:pt x="147704" y="191560"/>
                  </a:cubicBezTo>
                  <a:cubicBezTo>
                    <a:pt x="135331" y="183607"/>
                    <a:pt x="116719" y="171891"/>
                    <a:pt x="80686" y="170577"/>
                  </a:cubicBezTo>
                  <a:lnTo>
                    <a:pt x="80686" y="152060"/>
                  </a:lnTo>
                  <a:cubicBezTo>
                    <a:pt x="80686" y="149279"/>
                    <a:pt x="78419" y="147022"/>
                    <a:pt x="75638" y="147022"/>
                  </a:cubicBezTo>
                  <a:lnTo>
                    <a:pt x="5039" y="147022"/>
                  </a:lnTo>
                  <a:cubicBezTo>
                    <a:pt x="2238" y="147022"/>
                    <a:pt x="0" y="149279"/>
                    <a:pt x="0" y="152060"/>
                  </a:cubicBezTo>
                  <a:lnTo>
                    <a:pt x="0" y="262988"/>
                  </a:lnTo>
                  <a:cubicBezTo>
                    <a:pt x="0" y="265779"/>
                    <a:pt x="2238" y="268037"/>
                    <a:pt x="5039" y="268037"/>
                  </a:cubicBezTo>
                  <a:lnTo>
                    <a:pt x="75628" y="268037"/>
                  </a:lnTo>
                  <a:cubicBezTo>
                    <a:pt x="78410" y="268037"/>
                    <a:pt x="80677" y="265779"/>
                    <a:pt x="80677" y="262988"/>
                  </a:cubicBezTo>
                  <a:lnTo>
                    <a:pt x="80677" y="253044"/>
                  </a:lnTo>
                  <a:cubicBezTo>
                    <a:pt x="87239" y="255130"/>
                    <a:pt x="96555" y="259521"/>
                    <a:pt x="106318" y="264122"/>
                  </a:cubicBezTo>
                  <a:cubicBezTo>
                    <a:pt x="127730" y="274237"/>
                    <a:pt x="154381" y="286820"/>
                    <a:pt x="175736" y="286820"/>
                  </a:cubicBezTo>
                  <a:cubicBezTo>
                    <a:pt x="212693" y="286820"/>
                    <a:pt x="302905" y="240090"/>
                    <a:pt x="302905" y="215611"/>
                  </a:cubicBezTo>
                  <a:cubicBezTo>
                    <a:pt x="302895" y="198371"/>
                    <a:pt x="293303" y="188503"/>
                    <a:pt x="276577" y="188503"/>
                  </a:cubicBezTo>
                  <a:close/>
                  <a:moveTo>
                    <a:pt x="10087" y="257931"/>
                  </a:moveTo>
                  <a:lnTo>
                    <a:pt x="10087" y="157109"/>
                  </a:lnTo>
                  <a:lnTo>
                    <a:pt x="70590" y="157109"/>
                  </a:lnTo>
                  <a:lnTo>
                    <a:pt x="70590" y="243662"/>
                  </a:lnTo>
                  <a:cubicBezTo>
                    <a:pt x="69923" y="244519"/>
                    <a:pt x="69456" y="245548"/>
                    <a:pt x="69456" y="246720"/>
                  </a:cubicBezTo>
                  <a:cubicBezTo>
                    <a:pt x="69456" y="247891"/>
                    <a:pt x="69913" y="248920"/>
                    <a:pt x="70590" y="249777"/>
                  </a:cubicBezTo>
                  <a:lnTo>
                    <a:pt x="70590" y="257931"/>
                  </a:lnTo>
                  <a:lnTo>
                    <a:pt x="10087" y="257931"/>
                  </a:lnTo>
                  <a:close/>
                  <a:moveTo>
                    <a:pt x="175736" y="276733"/>
                  </a:moveTo>
                  <a:cubicBezTo>
                    <a:pt x="156629" y="276733"/>
                    <a:pt x="131121" y="264684"/>
                    <a:pt x="110623" y="254997"/>
                  </a:cubicBezTo>
                  <a:cubicBezTo>
                    <a:pt x="98479" y="249263"/>
                    <a:pt x="88325" y="244491"/>
                    <a:pt x="80677" y="242586"/>
                  </a:cubicBezTo>
                  <a:lnTo>
                    <a:pt x="80677" y="180654"/>
                  </a:lnTo>
                  <a:cubicBezTo>
                    <a:pt x="113690" y="181902"/>
                    <a:pt x="130207" y="192303"/>
                    <a:pt x="142256" y="200019"/>
                  </a:cubicBezTo>
                  <a:cubicBezTo>
                    <a:pt x="149228" y="204505"/>
                    <a:pt x="154715" y="208029"/>
                    <a:pt x="161868" y="208029"/>
                  </a:cubicBezTo>
                  <a:cubicBezTo>
                    <a:pt x="171679" y="207867"/>
                    <a:pt x="195024" y="208010"/>
                    <a:pt x="203130" y="217707"/>
                  </a:cubicBezTo>
                  <a:cubicBezTo>
                    <a:pt x="205083" y="220040"/>
                    <a:pt x="206035" y="222869"/>
                    <a:pt x="205997" y="226308"/>
                  </a:cubicBezTo>
                  <a:lnTo>
                    <a:pt x="136674" y="226308"/>
                  </a:lnTo>
                  <a:cubicBezTo>
                    <a:pt x="133883" y="226308"/>
                    <a:pt x="131635" y="228556"/>
                    <a:pt x="131635" y="231346"/>
                  </a:cubicBezTo>
                  <a:cubicBezTo>
                    <a:pt x="131635" y="234118"/>
                    <a:pt x="133883" y="236376"/>
                    <a:pt x="136674" y="236376"/>
                  </a:cubicBezTo>
                  <a:lnTo>
                    <a:pt x="214112" y="236376"/>
                  </a:lnTo>
                  <a:cubicBezTo>
                    <a:pt x="214532" y="236385"/>
                    <a:pt x="214941" y="236395"/>
                    <a:pt x="215360" y="236376"/>
                  </a:cubicBezTo>
                  <a:lnTo>
                    <a:pt x="217360" y="236376"/>
                  </a:lnTo>
                  <a:cubicBezTo>
                    <a:pt x="218161" y="236376"/>
                    <a:pt x="218884" y="236156"/>
                    <a:pt x="219551" y="235814"/>
                  </a:cubicBezTo>
                  <a:cubicBezTo>
                    <a:pt x="231410" y="233299"/>
                    <a:pt x="244173" y="222650"/>
                    <a:pt x="255737" y="212954"/>
                  </a:cubicBezTo>
                  <a:cubicBezTo>
                    <a:pt x="263366" y="206543"/>
                    <a:pt x="272882" y="198561"/>
                    <a:pt x="276596" y="198561"/>
                  </a:cubicBezTo>
                  <a:cubicBezTo>
                    <a:pt x="287655" y="198561"/>
                    <a:pt x="292808" y="203952"/>
                    <a:pt x="292808" y="215582"/>
                  </a:cubicBezTo>
                  <a:cubicBezTo>
                    <a:pt x="292808" y="231213"/>
                    <a:pt x="211350" y="276733"/>
                    <a:pt x="175736" y="276733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31" name="Group 31"/>
          <p:cNvGrpSpPr/>
          <p:nvPr/>
        </p:nvGrpSpPr>
        <p:grpSpPr>
          <a:xfrm rot="21600000">
            <a:off x="5165725" y="1247775"/>
            <a:ext cx="676275" cy="676275"/>
            <a:chOff x="5165725" y="1247775"/>
            <a:chExt cx="676275" cy="676275"/>
          </a:xfrm>
        </p:grpSpPr>
        <p:sp>
          <p:nvSpPr>
            <p:cNvPr id="30" name="Freeform 30"/>
            <p:cNvSpPr/>
            <p:nvPr/>
          </p:nvSpPr>
          <p:spPr>
            <a:xfrm>
              <a:off x="5165725" y="1247775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33" name="Group 33"/>
          <p:cNvGrpSpPr/>
          <p:nvPr/>
        </p:nvGrpSpPr>
        <p:grpSpPr>
          <a:xfrm rot="21600000">
            <a:off x="5327054" y="1376363"/>
            <a:ext cx="353616" cy="419100"/>
            <a:chOff x="5327054" y="1376363"/>
            <a:chExt cx="353616" cy="419100"/>
          </a:xfrm>
        </p:grpSpPr>
        <p:sp>
          <p:nvSpPr>
            <p:cNvPr id="32" name="Freeform 32"/>
            <p:cNvSpPr/>
            <p:nvPr/>
          </p:nvSpPr>
          <p:spPr>
            <a:xfrm>
              <a:off x="5327054" y="1376363"/>
              <a:ext cx="353616" cy="419100"/>
            </a:xfrm>
            <a:custGeom>
              <a:avLst/>
              <a:gdLst/>
              <a:ahLst/>
              <a:cxnLst/>
              <a:rect l="0" t="0" r="0" b="0"/>
              <a:pathLst>
                <a:path w="257175" h="304800">
                  <a:moveTo>
                    <a:pt x="123825" y="23813"/>
                  </a:moveTo>
                  <a:lnTo>
                    <a:pt x="123825" y="4763"/>
                  </a:lnTo>
                  <a:cubicBezTo>
                    <a:pt x="123825" y="2134"/>
                    <a:pt x="125959" y="0"/>
                    <a:pt x="128588" y="0"/>
                  </a:cubicBezTo>
                  <a:cubicBezTo>
                    <a:pt x="131216" y="0"/>
                    <a:pt x="133350" y="2134"/>
                    <a:pt x="133350" y="4763"/>
                  </a:cubicBezTo>
                  <a:lnTo>
                    <a:pt x="133350" y="23813"/>
                  </a:lnTo>
                  <a:cubicBezTo>
                    <a:pt x="133350" y="26441"/>
                    <a:pt x="131216" y="28575"/>
                    <a:pt x="128588" y="28575"/>
                  </a:cubicBezTo>
                  <a:cubicBezTo>
                    <a:pt x="125959" y="28575"/>
                    <a:pt x="123825" y="26441"/>
                    <a:pt x="123825" y="23813"/>
                  </a:cubicBezTo>
                  <a:close/>
                  <a:moveTo>
                    <a:pt x="252413" y="123825"/>
                  </a:moveTo>
                  <a:lnTo>
                    <a:pt x="233363" y="123825"/>
                  </a:lnTo>
                  <a:cubicBezTo>
                    <a:pt x="230734" y="123825"/>
                    <a:pt x="228600" y="125959"/>
                    <a:pt x="228600" y="128588"/>
                  </a:cubicBezTo>
                  <a:cubicBezTo>
                    <a:pt x="228600" y="131216"/>
                    <a:pt x="230734" y="133350"/>
                    <a:pt x="233363" y="133350"/>
                  </a:cubicBezTo>
                  <a:lnTo>
                    <a:pt x="252413" y="133350"/>
                  </a:lnTo>
                  <a:cubicBezTo>
                    <a:pt x="255041" y="133350"/>
                    <a:pt x="257175" y="131216"/>
                    <a:pt x="257175" y="128588"/>
                  </a:cubicBezTo>
                  <a:cubicBezTo>
                    <a:pt x="257175" y="125959"/>
                    <a:pt x="255041" y="123825"/>
                    <a:pt x="252413" y="123825"/>
                  </a:cubicBezTo>
                  <a:close/>
                  <a:moveTo>
                    <a:pt x="23813" y="123825"/>
                  </a:moveTo>
                  <a:lnTo>
                    <a:pt x="4763" y="123825"/>
                  </a:lnTo>
                  <a:cubicBezTo>
                    <a:pt x="2134" y="123825"/>
                    <a:pt x="0" y="125959"/>
                    <a:pt x="0" y="128588"/>
                  </a:cubicBezTo>
                  <a:cubicBezTo>
                    <a:pt x="0" y="131216"/>
                    <a:pt x="2134" y="133350"/>
                    <a:pt x="4763" y="133350"/>
                  </a:cubicBezTo>
                  <a:lnTo>
                    <a:pt x="23813" y="133350"/>
                  </a:lnTo>
                  <a:cubicBezTo>
                    <a:pt x="26441" y="133350"/>
                    <a:pt x="28575" y="131216"/>
                    <a:pt x="28575" y="128588"/>
                  </a:cubicBezTo>
                  <a:cubicBezTo>
                    <a:pt x="28575" y="125959"/>
                    <a:pt x="26441" y="123825"/>
                    <a:pt x="23813" y="123825"/>
                  </a:cubicBezTo>
                  <a:close/>
                  <a:moveTo>
                    <a:pt x="212779" y="37662"/>
                  </a:moveTo>
                  <a:lnTo>
                    <a:pt x="199311" y="51130"/>
                  </a:lnTo>
                  <a:cubicBezTo>
                    <a:pt x="197453" y="52988"/>
                    <a:pt x="197453" y="56007"/>
                    <a:pt x="199311" y="57864"/>
                  </a:cubicBezTo>
                  <a:cubicBezTo>
                    <a:pt x="200244" y="58798"/>
                    <a:pt x="201463" y="59255"/>
                    <a:pt x="202682" y="59255"/>
                  </a:cubicBezTo>
                  <a:cubicBezTo>
                    <a:pt x="203902" y="59255"/>
                    <a:pt x="205121" y="58788"/>
                    <a:pt x="206054" y="57864"/>
                  </a:cubicBezTo>
                  <a:lnTo>
                    <a:pt x="219523" y="44396"/>
                  </a:lnTo>
                  <a:cubicBezTo>
                    <a:pt x="221380" y="42539"/>
                    <a:pt x="221380" y="39519"/>
                    <a:pt x="219523" y="37662"/>
                  </a:cubicBezTo>
                  <a:cubicBezTo>
                    <a:pt x="217665" y="35804"/>
                    <a:pt x="214636" y="35804"/>
                    <a:pt x="212779" y="37662"/>
                  </a:cubicBezTo>
                  <a:close/>
                  <a:moveTo>
                    <a:pt x="51130" y="199311"/>
                  </a:moveTo>
                  <a:lnTo>
                    <a:pt x="37662" y="212779"/>
                  </a:lnTo>
                  <a:cubicBezTo>
                    <a:pt x="35804" y="214636"/>
                    <a:pt x="35804" y="217656"/>
                    <a:pt x="37662" y="219513"/>
                  </a:cubicBezTo>
                  <a:cubicBezTo>
                    <a:pt x="38595" y="220447"/>
                    <a:pt x="39815" y="220904"/>
                    <a:pt x="41034" y="220904"/>
                  </a:cubicBezTo>
                  <a:cubicBezTo>
                    <a:pt x="42253" y="220904"/>
                    <a:pt x="43472" y="220437"/>
                    <a:pt x="44406" y="219513"/>
                  </a:cubicBezTo>
                  <a:lnTo>
                    <a:pt x="57874" y="206045"/>
                  </a:lnTo>
                  <a:cubicBezTo>
                    <a:pt x="59731" y="204187"/>
                    <a:pt x="59731" y="201168"/>
                    <a:pt x="57874" y="199311"/>
                  </a:cubicBezTo>
                  <a:cubicBezTo>
                    <a:pt x="56017" y="197453"/>
                    <a:pt x="52988" y="197444"/>
                    <a:pt x="51130" y="199311"/>
                  </a:cubicBezTo>
                  <a:close/>
                  <a:moveTo>
                    <a:pt x="206045" y="199311"/>
                  </a:moveTo>
                  <a:cubicBezTo>
                    <a:pt x="204187" y="197453"/>
                    <a:pt x="201168" y="197453"/>
                    <a:pt x="199311" y="199311"/>
                  </a:cubicBezTo>
                  <a:cubicBezTo>
                    <a:pt x="197453" y="201168"/>
                    <a:pt x="197453" y="204187"/>
                    <a:pt x="199311" y="206045"/>
                  </a:cubicBezTo>
                  <a:lnTo>
                    <a:pt x="212779" y="219513"/>
                  </a:lnTo>
                  <a:cubicBezTo>
                    <a:pt x="213712" y="220447"/>
                    <a:pt x="214932" y="220904"/>
                    <a:pt x="216151" y="220904"/>
                  </a:cubicBezTo>
                  <a:cubicBezTo>
                    <a:pt x="217370" y="220904"/>
                    <a:pt x="218589" y="220437"/>
                    <a:pt x="219523" y="219513"/>
                  </a:cubicBezTo>
                  <a:cubicBezTo>
                    <a:pt x="221380" y="217656"/>
                    <a:pt x="221380" y="214636"/>
                    <a:pt x="219523" y="212779"/>
                  </a:cubicBezTo>
                  <a:lnTo>
                    <a:pt x="206045" y="199311"/>
                  </a:lnTo>
                  <a:close/>
                  <a:moveTo>
                    <a:pt x="51130" y="57864"/>
                  </a:moveTo>
                  <a:cubicBezTo>
                    <a:pt x="52064" y="58798"/>
                    <a:pt x="53283" y="59255"/>
                    <a:pt x="54502" y="59255"/>
                  </a:cubicBezTo>
                  <a:cubicBezTo>
                    <a:pt x="55721" y="59255"/>
                    <a:pt x="56940" y="58788"/>
                    <a:pt x="57874" y="57864"/>
                  </a:cubicBezTo>
                  <a:cubicBezTo>
                    <a:pt x="59731" y="56007"/>
                    <a:pt x="59731" y="52988"/>
                    <a:pt x="57874" y="51130"/>
                  </a:cubicBezTo>
                  <a:lnTo>
                    <a:pt x="44396" y="37662"/>
                  </a:lnTo>
                  <a:cubicBezTo>
                    <a:pt x="42539" y="35804"/>
                    <a:pt x="39519" y="35804"/>
                    <a:pt x="37662" y="37662"/>
                  </a:cubicBezTo>
                  <a:cubicBezTo>
                    <a:pt x="35804" y="39519"/>
                    <a:pt x="35804" y="42539"/>
                    <a:pt x="37662" y="44396"/>
                  </a:cubicBezTo>
                  <a:lnTo>
                    <a:pt x="51130" y="57864"/>
                  </a:lnTo>
                  <a:close/>
                  <a:moveTo>
                    <a:pt x="218551" y="137970"/>
                  </a:moveTo>
                  <a:cubicBezTo>
                    <a:pt x="216170" y="160992"/>
                    <a:pt x="205159" y="181994"/>
                    <a:pt x="187547" y="197120"/>
                  </a:cubicBezTo>
                  <a:cubicBezTo>
                    <a:pt x="177317" y="205911"/>
                    <a:pt x="171450" y="219123"/>
                    <a:pt x="171450" y="233363"/>
                  </a:cubicBezTo>
                  <a:cubicBezTo>
                    <a:pt x="171450" y="237039"/>
                    <a:pt x="170021" y="240354"/>
                    <a:pt x="167735" y="242888"/>
                  </a:cubicBezTo>
                  <a:cubicBezTo>
                    <a:pt x="170021" y="245421"/>
                    <a:pt x="171450" y="248736"/>
                    <a:pt x="171450" y="252413"/>
                  </a:cubicBezTo>
                  <a:cubicBezTo>
                    <a:pt x="171450" y="258994"/>
                    <a:pt x="166945" y="264500"/>
                    <a:pt x="160877" y="266148"/>
                  </a:cubicBezTo>
                  <a:cubicBezTo>
                    <a:pt x="161544" y="267795"/>
                    <a:pt x="161925" y="269577"/>
                    <a:pt x="161925" y="271463"/>
                  </a:cubicBezTo>
                  <a:cubicBezTo>
                    <a:pt x="161925" y="277816"/>
                    <a:pt x="157734" y="283140"/>
                    <a:pt x="152000" y="284998"/>
                  </a:cubicBezTo>
                  <a:cubicBezTo>
                    <a:pt x="150076" y="296218"/>
                    <a:pt x="140351" y="304800"/>
                    <a:pt x="128588" y="304800"/>
                  </a:cubicBezTo>
                  <a:cubicBezTo>
                    <a:pt x="116824" y="304800"/>
                    <a:pt x="107099" y="296218"/>
                    <a:pt x="105175" y="284998"/>
                  </a:cubicBezTo>
                  <a:cubicBezTo>
                    <a:pt x="99441" y="283140"/>
                    <a:pt x="95250" y="277816"/>
                    <a:pt x="95250" y="271463"/>
                  </a:cubicBezTo>
                  <a:cubicBezTo>
                    <a:pt x="95250" y="269586"/>
                    <a:pt x="95641" y="267795"/>
                    <a:pt x="96298" y="266148"/>
                  </a:cubicBezTo>
                  <a:cubicBezTo>
                    <a:pt x="90230" y="264500"/>
                    <a:pt x="85725" y="258994"/>
                    <a:pt x="85725" y="252413"/>
                  </a:cubicBezTo>
                  <a:cubicBezTo>
                    <a:pt x="85725" y="248736"/>
                    <a:pt x="87154" y="245421"/>
                    <a:pt x="89440" y="242888"/>
                  </a:cubicBezTo>
                  <a:cubicBezTo>
                    <a:pt x="87154" y="240354"/>
                    <a:pt x="85725" y="237039"/>
                    <a:pt x="85725" y="233363"/>
                  </a:cubicBezTo>
                  <a:cubicBezTo>
                    <a:pt x="85725" y="219123"/>
                    <a:pt x="79858" y="205911"/>
                    <a:pt x="69628" y="197129"/>
                  </a:cubicBezTo>
                  <a:cubicBezTo>
                    <a:pt x="52026" y="182004"/>
                    <a:pt x="41015" y="161001"/>
                    <a:pt x="38624" y="137979"/>
                  </a:cubicBezTo>
                  <a:lnTo>
                    <a:pt x="38624" y="137970"/>
                  </a:lnTo>
                  <a:cubicBezTo>
                    <a:pt x="38300" y="134884"/>
                    <a:pt x="38100" y="131759"/>
                    <a:pt x="38100" y="128588"/>
                  </a:cubicBezTo>
                  <a:cubicBezTo>
                    <a:pt x="38100" y="111423"/>
                    <a:pt x="43005" y="94650"/>
                    <a:pt x="52283" y="80077"/>
                  </a:cubicBezTo>
                  <a:cubicBezTo>
                    <a:pt x="52321" y="80020"/>
                    <a:pt x="52349" y="79972"/>
                    <a:pt x="52388" y="79924"/>
                  </a:cubicBezTo>
                  <a:cubicBezTo>
                    <a:pt x="70542" y="53731"/>
                    <a:pt x="99022" y="38100"/>
                    <a:pt x="128588" y="38100"/>
                  </a:cubicBezTo>
                  <a:cubicBezTo>
                    <a:pt x="178479" y="38100"/>
                    <a:pt x="219075" y="78696"/>
                    <a:pt x="219075" y="128588"/>
                  </a:cubicBezTo>
                  <a:cubicBezTo>
                    <a:pt x="219075" y="131759"/>
                    <a:pt x="218875" y="134884"/>
                    <a:pt x="218551" y="137970"/>
                  </a:cubicBezTo>
                  <a:lnTo>
                    <a:pt x="218551" y="137970"/>
                  </a:lnTo>
                  <a:close/>
                  <a:moveTo>
                    <a:pt x="133350" y="47863"/>
                  </a:moveTo>
                  <a:lnTo>
                    <a:pt x="133350" y="79286"/>
                  </a:lnTo>
                  <a:cubicBezTo>
                    <a:pt x="133350" y="81067"/>
                    <a:pt x="132359" y="82706"/>
                    <a:pt x="130769" y="83515"/>
                  </a:cubicBezTo>
                  <a:cubicBezTo>
                    <a:pt x="129169" y="84325"/>
                    <a:pt x="127264" y="84182"/>
                    <a:pt x="125816" y="83163"/>
                  </a:cubicBezTo>
                  <a:cubicBezTo>
                    <a:pt x="123968" y="81839"/>
                    <a:pt x="121806" y="81143"/>
                    <a:pt x="119596" y="81143"/>
                  </a:cubicBezTo>
                  <a:cubicBezTo>
                    <a:pt x="113671" y="81143"/>
                    <a:pt x="108852" y="85963"/>
                    <a:pt x="108852" y="91888"/>
                  </a:cubicBezTo>
                  <a:cubicBezTo>
                    <a:pt x="108852" y="97822"/>
                    <a:pt x="113671" y="102641"/>
                    <a:pt x="119596" y="102641"/>
                  </a:cubicBezTo>
                  <a:cubicBezTo>
                    <a:pt x="121806" y="102641"/>
                    <a:pt x="123968" y="101946"/>
                    <a:pt x="125806" y="100622"/>
                  </a:cubicBezTo>
                  <a:cubicBezTo>
                    <a:pt x="127254" y="99574"/>
                    <a:pt x="129159" y="99431"/>
                    <a:pt x="130759" y="100260"/>
                  </a:cubicBezTo>
                  <a:cubicBezTo>
                    <a:pt x="132359" y="101089"/>
                    <a:pt x="133350" y="102718"/>
                    <a:pt x="133350" y="104508"/>
                  </a:cubicBezTo>
                  <a:lnTo>
                    <a:pt x="133350" y="132712"/>
                  </a:lnTo>
                  <a:lnTo>
                    <a:pt x="153667" y="132712"/>
                  </a:lnTo>
                  <a:cubicBezTo>
                    <a:pt x="153372" y="131331"/>
                    <a:pt x="153219" y="129921"/>
                    <a:pt x="153219" y="128492"/>
                  </a:cubicBezTo>
                  <a:cubicBezTo>
                    <a:pt x="153219" y="117310"/>
                    <a:pt x="162316" y="108214"/>
                    <a:pt x="173498" y="108214"/>
                  </a:cubicBezTo>
                  <a:cubicBezTo>
                    <a:pt x="184680" y="108214"/>
                    <a:pt x="193767" y="117310"/>
                    <a:pt x="193767" y="128492"/>
                  </a:cubicBezTo>
                  <a:cubicBezTo>
                    <a:pt x="193767" y="129921"/>
                    <a:pt x="193615" y="131331"/>
                    <a:pt x="193319" y="132712"/>
                  </a:cubicBezTo>
                  <a:lnTo>
                    <a:pt x="209321" y="132712"/>
                  </a:lnTo>
                  <a:cubicBezTo>
                    <a:pt x="209398" y="131340"/>
                    <a:pt x="209550" y="129978"/>
                    <a:pt x="209550" y="128588"/>
                  </a:cubicBezTo>
                  <a:cubicBezTo>
                    <a:pt x="209550" y="85554"/>
                    <a:pt x="175765" y="50349"/>
                    <a:pt x="133350" y="47863"/>
                  </a:cubicBezTo>
                  <a:close/>
                  <a:moveTo>
                    <a:pt x="47625" y="128588"/>
                  </a:moveTo>
                  <a:cubicBezTo>
                    <a:pt x="47625" y="129978"/>
                    <a:pt x="47673" y="131350"/>
                    <a:pt x="47749" y="132712"/>
                  </a:cubicBezTo>
                  <a:lnTo>
                    <a:pt x="71076" y="132712"/>
                  </a:lnTo>
                  <a:cubicBezTo>
                    <a:pt x="72866" y="132712"/>
                    <a:pt x="74495" y="133712"/>
                    <a:pt x="75305" y="135293"/>
                  </a:cubicBezTo>
                  <a:cubicBezTo>
                    <a:pt x="76124" y="136884"/>
                    <a:pt x="75981" y="138789"/>
                    <a:pt x="74943" y="140246"/>
                  </a:cubicBezTo>
                  <a:cubicBezTo>
                    <a:pt x="73628" y="142084"/>
                    <a:pt x="72933" y="144228"/>
                    <a:pt x="72933" y="146447"/>
                  </a:cubicBezTo>
                  <a:cubicBezTo>
                    <a:pt x="72933" y="152381"/>
                    <a:pt x="77753" y="157201"/>
                    <a:pt x="83677" y="157201"/>
                  </a:cubicBezTo>
                  <a:cubicBezTo>
                    <a:pt x="89602" y="157201"/>
                    <a:pt x="94431" y="152381"/>
                    <a:pt x="94431" y="146447"/>
                  </a:cubicBezTo>
                  <a:cubicBezTo>
                    <a:pt x="94431" y="144228"/>
                    <a:pt x="93736" y="142084"/>
                    <a:pt x="92421" y="140246"/>
                  </a:cubicBezTo>
                  <a:cubicBezTo>
                    <a:pt x="91383" y="138798"/>
                    <a:pt x="91240" y="136884"/>
                    <a:pt x="92059" y="135293"/>
                  </a:cubicBezTo>
                  <a:cubicBezTo>
                    <a:pt x="92869" y="133702"/>
                    <a:pt x="94507" y="132712"/>
                    <a:pt x="96288" y="132712"/>
                  </a:cubicBezTo>
                  <a:lnTo>
                    <a:pt x="123825" y="132712"/>
                  </a:lnTo>
                  <a:lnTo>
                    <a:pt x="123825" y="111728"/>
                  </a:lnTo>
                  <a:cubicBezTo>
                    <a:pt x="122444" y="112024"/>
                    <a:pt x="121034" y="112176"/>
                    <a:pt x="119605" y="112176"/>
                  </a:cubicBezTo>
                  <a:cubicBezTo>
                    <a:pt x="108423" y="112176"/>
                    <a:pt x="99336" y="103080"/>
                    <a:pt x="99336" y="91897"/>
                  </a:cubicBezTo>
                  <a:cubicBezTo>
                    <a:pt x="99336" y="80715"/>
                    <a:pt x="108423" y="71628"/>
                    <a:pt x="119605" y="71628"/>
                  </a:cubicBezTo>
                  <a:cubicBezTo>
                    <a:pt x="121034" y="71628"/>
                    <a:pt x="122453" y="71780"/>
                    <a:pt x="123825" y="72076"/>
                  </a:cubicBezTo>
                  <a:lnTo>
                    <a:pt x="123825" y="47787"/>
                  </a:lnTo>
                  <a:cubicBezTo>
                    <a:pt x="99136" y="49368"/>
                    <a:pt x="75657" y="63122"/>
                    <a:pt x="60265" y="85277"/>
                  </a:cubicBezTo>
                  <a:cubicBezTo>
                    <a:pt x="51997" y="98288"/>
                    <a:pt x="47625" y="113271"/>
                    <a:pt x="47625" y="128588"/>
                  </a:cubicBezTo>
                  <a:close/>
                  <a:moveTo>
                    <a:pt x="95250" y="233363"/>
                  </a:moveTo>
                  <a:cubicBezTo>
                    <a:pt x="95250" y="235991"/>
                    <a:pt x="97393" y="238125"/>
                    <a:pt x="100013" y="238125"/>
                  </a:cubicBezTo>
                  <a:lnTo>
                    <a:pt x="123825" y="238125"/>
                  </a:lnTo>
                  <a:lnTo>
                    <a:pt x="123825" y="203102"/>
                  </a:lnTo>
                  <a:cubicBezTo>
                    <a:pt x="123825" y="201311"/>
                    <a:pt x="124816" y="199682"/>
                    <a:pt x="126406" y="198863"/>
                  </a:cubicBezTo>
                  <a:cubicBezTo>
                    <a:pt x="127997" y="198044"/>
                    <a:pt x="129892" y="198177"/>
                    <a:pt x="131359" y="199225"/>
                  </a:cubicBezTo>
                  <a:cubicBezTo>
                    <a:pt x="133198" y="200539"/>
                    <a:pt x="135350" y="201235"/>
                    <a:pt x="137570" y="201235"/>
                  </a:cubicBezTo>
                  <a:cubicBezTo>
                    <a:pt x="143494" y="201235"/>
                    <a:pt x="148314" y="196415"/>
                    <a:pt x="148314" y="190490"/>
                  </a:cubicBezTo>
                  <a:cubicBezTo>
                    <a:pt x="148314" y="184566"/>
                    <a:pt x="143494" y="179746"/>
                    <a:pt x="137570" y="179746"/>
                  </a:cubicBezTo>
                  <a:cubicBezTo>
                    <a:pt x="135350" y="179746"/>
                    <a:pt x="133198" y="180442"/>
                    <a:pt x="131359" y="181756"/>
                  </a:cubicBezTo>
                  <a:cubicBezTo>
                    <a:pt x="129902" y="182794"/>
                    <a:pt x="127997" y="182937"/>
                    <a:pt x="126406" y="182118"/>
                  </a:cubicBezTo>
                  <a:cubicBezTo>
                    <a:pt x="124816" y="181308"/>
                    <a:pt x="123825" y="179670"/>
                    <a:pt x="123825" y="177889"/>
                  </a:cubicBezTo>
                  <a:lnTo>
                    <a:pt x="123825" y="142237"/>
                  </a:lnTo>
                  <a:lnTo>
                    <a:pt x="103508" y="142237"/>
                  </a:lnTo>
                  <a:cubicBezTo>
                    <a:pt x="103803" y="143618"/>
                    <a:pt x="103956" y="145018"/>
                    <a:pt x="103956" y="146447"/>
                  </a:cubicBezTo>
                  <a:cubicBezTo>
                    <a:pt x="103956" y="157629"/>
                    <a:pt x="94859" y="166726"/>
                    <a:pt x="83677" y="166726"/>
                  </a:cubicBezTo>
                  <a:cubicBezTo>
                    <a:pt x="72495" y="166726"/>
                    <a:pt x="63408" y="157629"/>
                    <a:pt x="63408" y="146447"/>
                  </a:cubicBezTo>
                  <a:cubicBezTo>
                    <a:pt x="63408" y="145018"/>
                    <a:pt x="63560" y="143608"/>
                    <a:pt x="63856" y="142237"/>
                  </a:cubicBezTo>
                  <a:lnTo>
                    <a:pt x="48892" y="142237"/>
                  </a:lnTo>
                  <a:cubicBezTo>
                    <a:pt x="52045" y="160753"/>
                    <a:pt x="61436" y="177536"/>
                    <a:pt x="75838" y="189900"/>
                  </a:cubicBezTo>
                  <a:cubicBezTo>
                    <a:pt x="88173" y="200501"/>
                    <a:pt x="95250" y="216341"/>
                    <a:pt x="95250" y="233363"/>
                  </a:cubicBezTo>
                  <a:close/>
                  <a:moveTo>
                    <a:pt x="142056" y="285750"/>
                  </a:moveTo>
                  <a:lnTo>
                    <a:pt x="115119" y="285750"/>
                  </a:lnTo>
                  <a:cubicBezTo>
                    <a:pt x="117081" y="291294"/>
                    <a:pt x="122377" y="295275"/>
                    <a:pt x="128588" y="295275"/>
                  </a:cubicBezTo>
                  <a:cubicBezTo>
                    <a:pt x="134798" y="295275"/>
                    <a:pt x="140094" y="291294"/>
                    <a:pt x="142056" y="285750"/>
                  </a:cubicBezTo>
                  <a:close/>
                  <a:moveTo>
                    <a:pt x="152400" y="271463"/>
                  </a:moveTo>
                  <a:cubicBezTo>
                    <a:pt x="152400" y="268834"/>
                    <a:pt x="150257" y="266700"/>
                    <a:pt x="147638" y="266700"/>
                  </a:cubicBezTo>
                  <a:lnTo>
                    <a:pt x="109538" y="266700"/>
                  </a:lnTo>
                  <a:cubicBezTo>
                    <a:pt x="106918" y="266700"/>
                    <a:pt x="104775" y="268834"/>
                    <a:pt x="104775" y="271463"/>
                  </a:cubicBezTo>
                  <a:cubicBezTo>
                    <a:pt x="104775" y="274091"/>
                    <a:pt x="106918" y="276225"/>
                    <a:pt x="109538" y="276225"/>
                  </a:cubicBezTo>
                  <a:lnTo>
                    <a:pt x="147638" y="276225"/>
                  </a:lnTo>
                  <a:cubicBezTo>
                    <a:pt x="150257" y="276225"/>
                    <a:pt x="152400" y="274091"/>
                    <a:pt x="152400" y="271463"/>
                  </a:cubicBezTo>
                  <a:close/>
                  <a:moveTo>
                    <a:pt x="161925" y="252413"/>
                  </a:moveTo>
                  <a:cubicBezTo>
                    <a:pt x="161925" y="249784"/>
                    <a:pt x="159782" y="247650"/>
                    <a:pt x="157163" y="247650"/>
                  </a:cubicBezTo>
                  <a:lnTo>
                    <a:pt x="128588" y="247650"/>
                  </a:lnTo>
                  <a:lnTo>
                    <a:pt x="100013" y="247650"/>
                  </a:lnTo>
                  <a:cubicBezTo>
                    <a:pt x="97393" y="247650"/>
                    <a:pt x="95250" y="249784"/>
                    <a:pt x="95250" y="252413"/>
                  </a:cubicBezTo>
                  <a:cubicBezTo>
                    <a:pt x="95250" y="255041"/>
                    <a:pt x="97393" y="257175"/>
                    <a:pt x="100013" y="257175"/>
                  </a:cubicBezTo>
                  <a:lnTo>
                    <a:pt x="109538" y="257175"/>
                  </a:lnTo>
                  <a:lnTo>
                    <a:pt x="147638" y="257175"/>
                  </a:lnTo>
                  <a:lnTo>
                    <a:pt x="157163" y="257175"/>
                  </a:lnTo>
                  <a:cubicBezTo>
                    <a:pt x="159782" y="257175"/>
                    <a:pt x="161925" y="255041"/>
                    <a:pt x="161925" y="252413"/>
                  </a:cubicBezTo>
                  <a:close/>
                  <a:moveTo>
                    <a:pt x="208369" y="142237"/>
                  </a:moveTo>
                  <a:lnTo>
                    <a:pt x="186099" y="142237"/>
                  </a:lnTo>
                  <a:cubicBezTo>
                    <a:pt x="184309" y="142237"/>
                    <a:pt x="182690" y="141246"/>
                    <a:pt x="181870" y="139656"/>
                  </a:cubicBezTo>
                  <a:cubicBezTo>
                    <a:pt x="181051" y="138065"/>
                    <a:pt x="181194" y="136160"/>
                    <a:pt x="182223" y="134703"/>
                  </a:cubicBezTo>
                  <a:cubicBezTo>
                    <a:pt x="183547" y="132855"/>
                    <a:pt x="184242" y="130712"/>
                    <a:pt x="184242" y="128492"/>
                  </a:cubicBezTo>
                  <a:cubicBezTo>
                    <a:pt x="184242" y="122558"/>
                    <a:pt x="179422" y="117739"/>
                    <a:pt x="173498" y="117739"/>
                  </a:cubicBezTo>
                  <a:cubicBezTo>
                    <a:pt x="167573" y="117739"/>
                    <a:pt x="162744" y="122558"/>
                    <a:pt x="162744" y="128492"/>
                  </a:cubicBezTo>
                  <a:cubicBezTo>
                    <a:pt x="162744" y="130712"/>
                    <a:pt x="163439" y="132855"/>
                    <a:pt x="164763" y="134703"/>
                  </a:cubicBezTo>
                  <a:cubicBezTo>
                    <a:pt x="165792" y="136150"/>
                    <a:pt x="165935" y="138065"/>
                    <a:pt x="165116" y="139656"/>
                  </a:cubicBezTo>
                  <a:cubicBezTo>
                    <a:pt x="164297" y="141246"/>
                    <a:pt x="162668" y="142237"/>
                    <a:pt x="160887" y="142237"/>
                  </a:cubicBezTo>
                  <a:lnTo>
                    <a:pt x="133350" y="142237"/>
                  </a:lnTo>
                  <a:lnTo>
                    <a:pt x="133350" y="170669"/>
                  </a:lnTo>
                  <a:cubicBezTo>
                    <a:pt x="134731" y="170374"/>
                    <a:pt x="136141" y="170221"/>
                    <a:pt x="137570" y="170221"/>
                  </a:cubicBezTo>
                  <a:cubicBezTo>
                    <a:pt x="148752" y="170221"/>
                    <a:pt x="157839" y="179318"/>
                    <a:pt x="157839" y="190490"/>
                  </a:cubicBezTo>
                  <a:cubicBezTo>
                    <a:pt x="157839" y="201663"/>
                    <a:pt x="148752" y="210760"/>
                    <a:pt x="137570" y="210760"/>
                  </a:cubicBezTo>
                  <a:cubicBezTo>
                    <a:pt x="136141" y="210760"/>
                    <a:pt x="134722" y="210607"/>
                    <a:pt x="133350" y="210312"/>
                  </a:cubicBezTo>
                  <a:lnTo>
                    <a:pt x="133350" y="238125"/>
                  </a:lnTo>
                  <a:lnTo>
                    <a:pt x="157163" y="238125"/>
                  </a:lnTo>
                  <a:cubicBezTo>
                    <a:pt x="159782" y="238125"/>
                    <a:pt x="161925" y="235991"/>
                    <a:pt x="161925" y="233363"/>
                  </a:cubicBezTo>
                  <a:cubicBezTo>
                    <a:pt x="161925" y="216341"/>
                    <a:pt x="169002" y="200501"/>
                    <a:pt x="181337" y="189900"/>
                  </a:cubicBezTo>
                  <a:cubicBezTo>
                    <a:pt x="195748" y="177527"/>
                    <a:pt x="205216" y="160753"/>
                    <a:pt x="208369" y="142237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35" name="Group 35"/>
          <p:cNvGrpSpPr/>
          <p:nvPr/>
        </p:nvGrpSpPr>
        <p:grpSpPr>
          <a:xfrm rot="21600000">
            <a:off x="3863975" y="3584575"/>
            <a:ext cx="676275" cy="676275"/>
            <a:chOff x="3863975" y="3584575"/>
            <a:chExt cx="676275" cy="676275"/>
          </a:xfrm>
        </p:grpSpPr>
        <p:sp>
          <p:nvSpPr>
            <p:cNvPr id="34" name="Freeform 34"/>
            <p:cNvSpPr/>
            <p:nvPr/>
          </p:nvSpPr>
          <p:spPr>
            <a:xfrm>
              <a:off x="3863975" y="3584575"/>
              <a:ext cx="676275" cy="676275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6868"/>
                  </a:moveTo>
                  <a:cubicBezTo>
                    <a:pt x="232734" y="6868"/>
                    <a:pt x="297932" y="71999"/>
                    <a:pt x="297942" y="152333"/>
                  </a:cubicBezTo>
                  <a:cubicBezTo>
                    <a:pt x="297942" y="232677"/>
                    <a:pt x="232743" y="297723"/>
                    <a:pt x="152400" y="297723"/>
                  </a:cubicBezTo>
                  <a:cubicBezTo>
                    <a:pt x="71999" y="297723"/>
                    <a:pt x="6868" y="232667"/>
                    <a:pt x="6868" y="152324"/>
                  </a:cubicBezTo>
                  <a:cubicBezTo>
                    <a:pt x="6868" y="71999"/>
                    <a:pt x="71999" y="6868"/>
                    <a:pt x="152400" y="6868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8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3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37" name="Group 37"/>
          <p:cNvGrpSpPr/>
          <p:nvPr/>
        </p:nvGrpSpPr>
        <p:grpSpPr>
          <a:xfrm rot="21600000">
            <a:off x="4026123" y="3717925"/>
            <a:ext cx="351979" cy="409575"/>
            <a:chOff x="4026123" y="3717925"/>
            <a:chExt cx="351979" cy="409575"/>
          </a:xfrm>
        </p:grpSpPr>
        <p:sp>
          <p:nvSpPr>
            <p:cNvPr id="36" name="Freeform 36"/>
            <p:cNvSpPr/>
            <p:nvPr/>
          </p:nvSpPr>
          <p:spPr>
            <a:xfrm>
              <a:off x="4026123" y="3717925"/>
              <a:ext cx="351979" cy="409575"/>
            </a:xfrm>
            <a:custGeom>
              <a:avLst/>
              <a:gdLst/>
              <a:ahLst/>
              <a:cxnLst/>
              <a:rect l="0" t="0" r="0" b="0"/>
              <a:pathLst>
                <a:path w="260882" h="304842">
                  <a:moveTo>
                    <a:pt x="260586" y="84548"/>
                  </a:moveTo>
                  <a:lnTo>
                    <a:pt x="260567" y="84214"/>
                  </a:lnTo>
                  <a:cubicBezTo>
                    <a:pt x="260443" y="81405"/>
                    <a:pt x="260357" y="78433"/>
                    <a:pt x="260310" y="75137"/>
                  </a:cubicBezTo>
                  <a:cubicBezTo>
                    <a:pt x="260033" y="56563"/>
                    <a:pt x="245279" y="41209"/>
                    <a:pt x="226715" y="40171"/>
                  </a:cubicBezTo>
                  <a:cubicBezTo>
                    <a:pt x="193730" y="38333"/>
                    <a:pt x="168241" y="27598"/>
                    <a:pt x="146219" y="6138"/>
                  </a:cubicBezTo>
                  <a:cubicBezTo>
                    <a:pt x="137247" y="-2082"/>
                    <a:pt x="123693" y="-2101"/>
                    <a:pt x="114396" y="6414"/>
                  </a:cubicBezTo>
                  <a:cubicBezTo>
                    <a:pt x="92660" y="27607"/>
                    <a:pt x="67171" y="38333"/>
                    <a:pt x="34186" y="40171"/>
                  </a:cubicBezTo>
                  <a:cubicBezTo>
                    <a:pt x="15622" y="41209"/>
                    <a:pt x="868" y="56563"/>
                    <a:pt x="582" y="75137"/>
                  </a:cubicBezTo>
                  <a:cubicBezTo>
                    <a:pt x="534" y="78414"/>
                    <a:pt x="439" y="81386"/>
                    <a:pt x="296" y="84862"/>
                  </a:cubicBezTo>
                  <a:cubicBezTo>
                    <a:pt x="-371" y="119962"/>
                    <a:pt x="-1199" y="163653"/>
                    <a:pt x="13545" y="203648"/>
                  </a:cubicBezTo>
                  <a:cubicBezTo>
                    <a:pt x="21708" y="225823"/>
                    <a:pt x="34100" y="245120"/>
                    <a:pt x="50369" y="260998"/>
                  </a:cubicBezTo>
                  <a:cubicBezTo>
                    <a:pt x="68819" y="279001"/>
                    <a:pt x="92917" y="293269"/>
                    <a:pt x="121978" y="303404"/>
                  </a:cubicBezTo>
                  <a:cubicBezTo>
                    <a:pt x="123102" y="303794"/>
                    <a:pt x="124264" y="304118"/>
                    <a:pt x="125436" y="304347"/>
                  </a:cubicBezTo>
                  <a:cubicBezTo>
                    <a:pt x="127093" y="304680"/>
                    <a:pt x="128769" y="304842"/>
                    <a:pt x="130446" y="304842"/>
                  </a:cubicBezTo>
                  <a:cubicBezTo>
                    <a:pt x="132113" y="304842"/>
                    <a:pt x="133789" y="304680"/>
                    <a:pt x="135446" y="304347"/>
                  </a:cubicBezTo>
                  <a:cubicBezTo>
                    <a:pt x="136608" y="304118"/>
                    <a:pt x="137770" y="303794"/>
                    <a:pt x="138904" y="303404"/>
                  </a:cubicBezTo>
                  <a:cubicBezTo>
                    <a:pt x="167946" y="293241"/>
                    <a:pt x="192025" y="278963"/>
                    <a:pt x="210456" y="260960"/>
                  </a:cubicBezTo>
                  <a:cubicBezTo>
                    <a:pt x="226705" y="245092"/>
                    <a:pt x="239097" y="225794"/>
                    <a:pt x="247279" y="203610"/>
                  </a:cubicBezTo>
                  <a:cubicBezTo>
                    <a:pt x="262091" y="163491"/>
                    <a:pt x="261253" y="119724"/>
                    <a:pt x="260586" y="84548"/>
                  </a:cubicBezTo>
                  <a:close/>
                  <a:moveTo>
                    <a:pt x="239278" y="200658"/>
                  </a:moveTo>
                  <a:cubicBezTo>
                    <a:pt x="231544" y="221641"/>
                    <a:pt x="219838" y="239872"/>
                    <a:pt x="204503" y="254864"/>
                  </a:cubicBezTo>
                  <a:cubicBezTo>
                    <a:pt x="186967" y="271981"/>
                    <a:pt x="163955" y="285611"/>
                    <a:pt x="136113" y="295346"/>
                  </a:cubicBezTo>
                  <a:cubicBezTo>
                    <a:pt x="135361" y="295603"/>
                    <a:pt x="134580" y="295822"/>
                    <a:pt x="133789" y="295974"/>
                  </a:cubicBezTo>
                  <a:cubicBezTo>
                    <a:pt x="131579" y="296422"/>
                    <a:pt x="129350" y="296422"/>
                    <a:pt x="127112" y="295974"/>
                  </a:cubicBezTo>
                  <a:cubicBezTo>
                    <a:pt x="126331" y="295822"/>
                    <a:pt x="125559" y="295612"/>
                    <a:pt x="124816" y="295346"/>
                  </a:cubicBezTo>
                  <a:cubicBezTo>
                    <a:pt x="96927" y="285621"/>
                    <a:pt x="73886" y="272009"/>
                    <a:pt x="56332" y="254883"/>
                  </a:cubicBezTo>
                  <a:cubicBezTo>
                    <a:pt x="40987" y="239901"/>
                    <a:pt x="29281" y="221670"/>
                    <a:pt x="21565" y="200696"/>
                  </a:cubicBezTo>
                  <a:cubicBezTo>
                    <a:pt x="7373" y="162205"/>
                    <a:pt x="8183" y="119409"/>
                    <a:pt x="8850" y="84595"/>
                  </a:cubicBezTo>
                  <a:cubicBezTo>
                    <a:pt x="8983" y="81690"/>
                    <a:pt x="9069" y="78642"/>
                    <a:pt x="9126" y="75261"/>
                  </a:cubicBezTo>
                  <a:cubicBezTo>
                    <a:pt x="9335" y="61145"/>
                    <a:pt x="20556" y="49467"/>
                    <a:pt x="34672" y="48686"/>
                  </a:cubicBezTo>
                  <a:cubicBezTo>
                    <a:pt x="69829" y="46724"/>
                    <a:pt x="97061" y="35227"/>
                    <a:pt x="120454" y="12425"/>
                  </a:cubicBezTo>
                  <a:cubicBezTo>
                    <a:pt x="123292" y="9824"/>
                    <a:pt x="126855" y="8519"/>
                    <a:pt x="130427" y="8519"/>
                  </a:cubicBezTo>
                  <a:cubicBezTo>
                    <a:pt x="134027" y="8519"/>
                    <a:pt x="137647" y="9853"/>
                    <a:pt x="140561" y="12520"/>
                  </a:cubicBezTo>
                  <a:cubicBezTo>
                    <a:pt x="163859" y="35227"/>
                    <a:pt x="191082" y="46724"/>
                    <a:pt x="226239" y="48686"/>
                  </a:cubicBezTo>
                  <a:cubicBezTo>
                    <a:pt x="240364" y="49467"/>
                    <a:pt x="251585" y="61145"/>
                    <a:pt x="251785" y="75270"/>
                  </a:cubicBezTo>
                  <a:cubicBezTo>
                    <a:pt x="251842" y="78671"/>
                    <a:pt x="251928" y="81719"/>
                    <a:pt x="252061" y="84615"/>
                  </a:cubicBezTo>
                  <a:lnTo>
                    <a:pt x="252061" y="84776"/>
                  </a:lnTo>
                  <a:cubicBezTo>
                    <a:pt x="252718" y="119219"/>
                    <a:pt x="253518" y="162062"/>
                    <a:pt x="239278" y="200658"/>
                  </a:cubicBezTo>
                  <a:close/>
                  <a:moveTo>
                    <a:pt x="130389" y="91825"/>
                  </a:moveTo>
                  <a:cubicBezTo>
                    <a:pt x="97051" y="91825"/>
                    <a:pt x="69933" y="119000"/>
                    <a:pt x="69933" y="152404"/>
                  </a:cubicBezTo>
                  <a:cubicBezTo>
                    <a:pt x="69933" y="185808"/>
                    <a:pt x="97051" y="212983"/>
                    <a:pt x="130389" y="212983"/>
                  </a:cubicBezTo>
                  <a:cubicBezTo>
                    <a:pt x="163793" y="212983"/>
                    <a:pt x="190968" y="185808"/>
                    <a:pt x="190968" y="152404"/>
                  </a:cubicBezTo>
                  <a:cubicBezTo>
                    <a:pt x="190968" y="119000"/>
                    <a:pt x="163783" y="91825"/>
                    <a:pt x="130389" y="91825"/>
                  </a:cubicBezTo>
                  <a:close/>
                  <a:moveTo>
                    <a:pt x="130389" y="204449"/>
                  </a:moveTo>
                  <a:cubicBezTo>
                    <a:pt x="101756" y="204449"/>
                    <a:pt x="78458" y="181103"/>
                    <a:pt x="78458" y="152394"/>
                  </a:cubicBezTo>
                  <a:cubicBezTo>
                    <a:pt x="78458" y="123686"/>
                    <a:pt x="101756" y="100340"/>
                    <a:pt x="130389" y="100340"/>
                  </a:cubicBezTo>
                  <a:cubicBezTo>
                    <a:pt x="159087" y="100340"/>
                    <a:pt x="182443" y="123686"/>
                    <a:pt x="182443" y="152394"/>
                  </a:cubicBezTo>
                  <a:cubicBezTo>
                    <a:pt x="182443" y="181103"/>
                    <a:pt x="159087" y="204449"/>
                    <a:pt x="130389" y="204449"/>
                  </a:cubicBezTo>
                  <a:close/>
                  <a:moveTo>
                    <a:pt x="163021" y="126305"/>
                  </a:moveTo>
                  <a:cubicBezTo>
                    <a:pt x="164736" y="127925"/>
                    <a:pt x="164736" y="130687"/>
                    <a:pt x="163021" y="132306"/>
                  </a:cubicBezTo>
                  <a:lnTo>
                    <a:pt x="116825" y="178502"/>
                  </a:lnTo>
                  <a:cubicBezTo>
                    <a:pt x="115968" y="179360"/>
                    <a:pt x="114920" y="179741"/>
                    <a:pt x="113777" y="179741"/>
                  </a:cubicBezTo>
                  <a:cubicBezTo>
                    <a:pt x="112729" y="179741"/>
                    <a:pt x="111586" y="179360"/>
                    <a:pt x="110824" y="178502"/>
                  </a:cubicBezTo>
                  <a:lnTo>
                    <a:pt x="97870" y="165644"/>
                  </a:lnTo>
                  <a:cubicBezTo>
                    <a:pt x="96156" y="163929"/>
                    <a:pt x="96156" y="161262"/>
                    <a:pt x="97870" y="159548"/>
                  </a:cubicBezTo>
                  <a:cubicBezTo>
                    <a:pt x="99489" y="157928"/>
                    <a:pt x="102252" y="157928"/>
                    <a:pt x="103871" y="159548"/>
                  </a:cubicBezTo>
                  <a:lnTo>
                    <a:pt x="104728" y="160405"/>
                  </a:lnTo>
                  <a:lnTo>
                    <a:pt x="113777" y="169454"/>
                  </a:lnTo>
                  <a:lnTo>
                    <a:pt x="146352" y="136973"/>
                  </a:lnTo>
                  <a:lnTo>
                    <a:pt x="157020" y="126305"/>
                  </a:lnTo>
                  <a:cubicBezTo>
                    <a:pt x="158640" y="124591"/>
                    <a:pt x="161402" y="124591"/>
                    <a:pt x="163021" y="126305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</p:spPr>
        </p:sp>
      </p:grpSp>
      <p:grpSp>
        <p:nvGrpSpPr>
          <p:cNvPr id="39" name="Group 39"/>
          <p:cNvGrpSpPr/>
          <p:nvPr/>
        </p:nvGrpSpPr>
        <p:grpSpPr>
          <a:xfrm rot="21600000">
            <a:off x="2928938" y="4650581"/>
            <a:ext cx="3894137" cy="3894137"/>
            <a:chOff x="2928938" y="4650581"/>
            <a:chExt cx="3894137" cy="3894137"/>
          </a:xfrm>
        </p:grpSpPr>
        <p:sp>
          <p:nvSpPr>
            <p:cNvPr id="38" name="Freeform 38"/>
            <p:cNvSpPr/>
            <p:nvPr/>
          </p:nvSpPr>
          <p:spPr>
            <a:xfrm>
              <a:off x="2928938" y="4650581"/>
              <a:ext cx="3894137" cy="3894137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41" name="Group 41"/>
          <p:cNvGrpSpPr/>
          <p:nvPr/>
        </p:nvGrpSpPr>
        <p:grpSpPr>
          <a:xfrm rot="21600000">
            <a:off x="2928938" y="-3064669"/>
            <a:ext cx="3894137" cy="3894137"/>
            <a:chOff x="2928938" y="-3064669"/>
            <a:chExt cx="3894137" cy="3894137"/>
          </a:xfrm>
        </p:grpSpPr>
        <p:sp>
          <p:nvSpPr>
            <p:cNvPr id="40" name="Freeform 40"/>
            <p:cNvSpPr/>
            <p:nvPr/>
          </p:nvSpPr>
          <p:spPr>
            <a:xfrm>
              <a:off x="2928938" y="-3064669"/>
              <a:ext cx="3894137" cy="3894137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E8">
                <a:alpha val="100000"/>
              </a:srgbClr>
            </a:solidFill>
          </p:spPr>
        </p:sp>
      </p:grpSp>
      <p:cxnSp>
        <p:nvCxnSpPr>
          <p:cNvPr id="42" name="Straight Connector 42"/>
          <p:cNvCxnSpPr>
            <a:cxnSpLocks/>
          </p:cNvCxnSpPr>
          <p:nvPr/>
        </p:nvCxnSpPr>
        <p:spPr>
          <a:xfrm rot="21600000">
            <a:off x="563563" y="1785461"/>
            <a:ext cx="2197894" cy="0"/>
          </a:xfrm>
          <a:prstGeom prst="line">
            <a:avLst/>
          </a:prstGeom>
          <a:ln w="5715">
            <a:solidFill>
              <a:srgbClr val="0051B5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3"/>
          <p:cNvCxnSpPr>
            <a:cxnSpLocks/>
          </p:cNvCxnSpPr>
          <p:nvPr/>
        </p:nvCxnSpPr>
        <p:spPr>
          <a:xfrm rot="21600000">
            <a:off x="563563" y="3747611"/>
            <a:ext cx="2197894" cy="0"/>
          </a:xfrm>
          <a:prstGeom prst="line">
            <a:avLst/>
          </a:prstGeom>
          <a:ln w="5715">
            <a:solidFill>
              <a:srgbClr val="0051B5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4"/>
          <p:cNvCxnSpPr>
            <a:cxnSpLocks/>
          </p:cNvCxnSpPr>
          <p:nvPr/>
        </p:nvCxnSpPr>
        <p:spPr>
          <a:xfrm rot="21600000">
            <a:off x="6969125" y="1785461"/>
            <a:ext cx="2197894" cy="0"/>
          </a:xfrm>
          <a:prstGeom prst="line">
            <a:avLst/>
          </a:prstGeom>
          <a:ln w="5715">
            <a:solidFill>
              <a:srgbClr val="0051B5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5"/>
          <p:cNvCxnSpPr>
            <a:cxnSpLocks/>
          </p:cNvCxnSpPr>
          <p:nvPr/>
        </p:nvCxnSpPr>
        <p:spPr>
          <a:xfrm rot="21600000">
            <a:off x="6969125" y="3747611"/>
            <a:ext cx="2197894" cy="0"/>
          </a:xfrm>
          <a:prstGeom prst="line">
            <a:avLst/>
          </a:prstGeom>
          <a:ln w="5715">
            <a:solidFill>
              <a:srgbClr val="0051B5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EED9">
                <a:alpha val="100000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 rot="21600000">
            <a:off x="1662113" y="363064"/>
            <a:ext cx="6436575" cy="857250"/>
          </a:xfrm>
          <a:prstGeom prst="rect">
            <a:avLst/>
          </a:prstGeom>
        </p:spPr>
        <p:txBody>
          <a:bodyPr lIns="0" tIns="46800" rIns="0" bIns="0" rtlCol="0" anchor="t"/>
          <a:lstStyle/>
          <a:p>
            <a:pPr algn="ctr">
              <a:lnSpc>
                <a:spcPts val="3375"/>
              </a:lnSpc>
            </a:pPr>
            <a:r>
              <a:rPr lang="en-US" sz="3375" b="1" i="0" spc="0">
                <a:solidFill>
                  <a:srgbClr val="0051B5">
                    <a:alpha val="100000"/>
                  </a:srgbClr>
                </a:solidFill>
                <a:latin typeface="Red Hat Display"/>
              </a:rPr>
              <a:t>SMOTE: Synthetic Minority Oversampling Technique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1657350" y="1386116"/>
            <a:ext cx="6438900" cy="36955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EED9">
                <a:alpha val="10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1309688" y="643185"/>
            <a:ext cx="7134225" cy="41051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379</Words>
  <Application>Microsoft Office PowerPoint</Application>
  <PresentationFormat>Custom</PresentationFormat>
  <Paragraphs>81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 Light</vt:lpstr>
      <vt:lpstr>Red Hat Display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Himesh Chopra</cp:lastModifiedBy>
  <cp:revision>3</cp:revision>
  <dcterms:created xsi:type="dcterms:W3CDTF">2023-02-25T22:02:12Z</dcterms:created>
  <dcterms:modified xsi:type="dcterms:W3CDTF">2023-02-25T22:21:12Z</dcterms:modified>
</cp:coreProperties>
</file>